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304" r:id="rId5"/>
    <p:sldId id="322" r:id="rId6"/>
    <p:sldId id="331" r:id="rId7"/>
    <p:sldId id="310" r:id="rId8"/>
    <p:sldId id="332" r:id="rId9"/>
    <p:sldId id="344" r:id="rId10"/>
    <p:sldId id="333" r:id="rId11"/>
    <p:sldId id="345" r:id="rId12"/>
    <p:sldId id="349" r:id="rId13"/>
    <p:sldId id="351" r:id="rId14"/>
    <p:sldId id="346" r:id="rId15"/>
    <p:sldId id="347" r:id="rId16"/>
    <p:sldId id="350" r:id="rId17"/>
    <p:sldId id="348" r:id="rId18"/>
    <p:sldId id="341" r:id="rId19"/>
    <p:sldId id="342" r:id="rId20"/>
    <p:sldId id="343" r:id="rId21"/>
    <p:sldId id="309" r:id="rId22"/>
    <p:sldId id="305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57"/>
    <a:srgbClr val="EAD0F5"/>
    <a:srgbClr val="FC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0F4E0-D93B-4022-A7A7-00165EA07D05}" v="7" dt="2023-11-27T08:53:03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E797E-059C-416D-8F2D-E41F148BF594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70E86-8E80-4C1A-9FBB-940365AE1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67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70E86-8E80-4C1A-9FBB-940365AE173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hemodata.m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emodata.me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emodata.me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hyperlink" Target="https://python.libhunt.com/youtube-dl-alternatives" TargetMode="External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hemodata.m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emodata.me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69BC4-1256-1EF1-B73B-366433AF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1438" y="3973288"/>
            <a:ext cx="2743200" cy="365125"/>
          </a:xfrm>
        </p:spPr>
        <p:txBody>
          <a:bodyPr/>
          <a:lstStyle>
            <a:lvl1pPr>
              <a:defRPr lang="en-GB" sz="1600" b="1" kern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fld id="{D1B890F4-12B2-4567-B403-0E7DE845B125}" type="datetime4">
              <a:rPr lang="en-GB" smtClean="0"/>
              <a:pPr/>
              <a:t>25 June 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B0641-1F75-EAE0-D267-EAC69C19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88C88-30C7-AC46-7444-C30A5DDD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82A3CAB6-9697-555B-48EE-F9215A37E4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" y="1655804"/>
            <a:ext cx="5518484" cy="1320718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49F6B5F-1078-45D9-E8D0-2EE7A97F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38" y="3583223"/>
            <a:ext cx="5924341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6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94912-9387-A4CA-6907-AFE2227B3E0C}"/>
              </a:ext>
            </a:extLst>
          </p:cNvPr>
          <p:cNvSpPr txBox="1"/>
          <p:nvPr userDrawn="1"/>
        </p:nvSpPr>
        <p:spPr>
          <a:xfrm>
            <a:off x="1500033" y="2730332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kern="0">
                <a:solidFill>
                  <a:schemeClr val="bg1"/>
                </a:solidFill>
                <a:latin typeface="Helvetica Neue"/>
              </a:rPr>
              <a:t>Data. Problems. Solved.</a:t>
            </a:r>
            <a:r>
              <a:rPr lang="en-GB" sz="1600"/>
              <a:t> </a:t>
            </a:r>
          </a:p>
        </p:txBody>
      </p:sp>
      <p:pic>
        <p:nvPicPr>
          <p:cNvPr id="16" name="Graphic 15">
            <a:hlinkClick r:id="rId3"/>
            <a:extLst>
              <a:ext uri="{FF2B5EF4-FFF2-40B4-BE49-F238E27FC236}">
                <a16:creationId xmlns:a16="http://schemas.microsoft.com/office/drawing/2014/main" id="{8DC3D6DB-45C9-F634-BB30-400CF9EDBD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438" y="5827137"/>
            <a:ext cx="529214" cy="5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852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612928"/>
            <a:ext cx="12192000" cy="524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088" y="325854"/>
            <a:ext cx="5518484" cy="132071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144596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6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1185706" y="0"/>
            <a:ext cx="11006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17" y="441211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rgbClr val="0101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2">
            <a:hlinkClick r:id="rId2"/>
            <a:extLst>
              <a:ext uri="{FF2B5EF4-FFF2-40B4-BE49-F238E27FC236}">
                <a16:creationId xmlns:a16="http://schemas.microsoft.com/office/drawing/2014/main" id="{AA9D3F33-65EB-7530-C1EA-ADDB48D6CC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896" y="6048269"/>
            <a:ext cx="529214" cy="5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0" y="1416424"/>
            <a:ext cx="12192000" cy="5441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424" y="80554"/>
            <a:ext cx="4082652" cy="122926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695186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80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0" y="1226501"/>
            <a:ext cx="12192000" cy="563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8816" y="88162"/>
            <a:ext cx="3345023" cy="1004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98E8D-6F8A-5B4F-DB71-F1D401F37286}"/>
              </a:ext>
            </a:extLst>
          </p:cNvPr>
          <p:cNvSpPr/>
          <p:nvPr userDrawn="1"/>
        </p:nvSpPr>
        <p:spPr>
          <a:xfrm rot="16200000">
            <a:off x="3406039" y="-3225349"/>
            <a:ext cx="1045811" cy="7857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6304E88-7A92-1753-B11E-08D32C516F3D}"/>
              </a:ext>
            </a:extLst>
          </p:cNvPr>
          <p:cNvSpPr/>
          <p:nvPr userDrawn="1"/>
        </p:nvSpPr>
        <p:spPr>
          <a:xfrm>
            <a:off x="7857887" y="177859"/>
            <a:ext cx="1005016" cy="104581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405543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0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5631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8816" y="5710441"/>
            <a:ext cx="3345023" cy="1004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98E8D-6F8A-5B4F-DB71-F1D401F37286}"/>
              </a:ext>
            </a:extLst>
          </p:cNvPr>
          <p:cNvSpPr/>
          <p:nvPr userDrawn="1"/>
        </p:nvSpPr>
        <p:spPr>
          <a:xfrm rot="16200000">
            <a:off x="3395840" y="2223708"/>
            <a:ext cx="1045811" cy="783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6304E88-7A92-1753-B11E-08D32C516F3D}"/>
              </a:ext>
            </a:extLst>
          </p:cNvPr>
          <p:cNvSpPr/>
          <p:nvPr userDrawn="1"/>
        </p:nvSpPr>
        <p:spPr>
          <a:xfrm rot="5400000">
            <a:off x="7843465" y="5625523"/>
            <a:ext cx="1033860" cy="104581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405543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115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1185706" y="0"/>
            <a:ext cx="11006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3" name="Graphic 2">
            <a:hlinkClick r:id="rId2"/>
            <a:extLst>
              <a:ext uri="{FF2B5EF4-FFF2-40B4-BE49-F238E27FC236}">
                <a16:creationId xmlns:a16="http://schemas.microsoft.com/office/drawing/2014/main" id="{AA9D3F33-65EB-7530-C1EA-ADDB48D6CC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896" y="6048269"/>
            <a:ext cx="529214" cy="529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78F786-A150-1812-0DC6-4AE419E27046}"/>
              </a:ext>
            </a:extLst>
          </p:cNvPr>
          <p:cNvSpPr/>
          <p:nvPr userDrawn="1"/>
        </p:nvSpPr>
        <p:spPr>
          <a:xfrm>
            <a:off x="180690" y="0"/>
            <a:ext cx="1005017" cy="482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BCAF3E-C95B-40F5-AEAA-3D370EF06F28}"/>
              </a:ext>
            </a:extLst>
          </p:cNvPr>
          <p:cNvSpPr/>
          <p:nvPr userDrawn="1"/>
        </p:nvSpPr>
        <p:spPr>
          <a:xfrm rot="10800000">
            <a:off x="180690" y="4826769"/>
            <a:ext cx="1005016" cy="9144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98" y="441211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rgbClr val="0101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65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88" y="-111097"/>
            <a:ext cx="5518484" cy="132071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144596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31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8" y="1144596"/>
            <a:ext cx="5762002" cy="369333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6FBC9-1AE2-2E6B-6FF1-34C92B338EC8}"/>
              </a:ext>
            </a:extLst>
          </p:cNvPr>
          <p:cNvGrpSpPr/>
          <p:nvPr userDrawn="1"/>
        </p:nvGrpSpPr>
        <p:grpSpPr>
          <a:xfrm>
            <a:off x="3157298" y="-111097"/>
            <a:ext cx="5518484" cy="1364840"/>
            <a:chOff x="3140206" y="-111097"/>
            <a:chExt cx="5518484" cy="1364840"/>
          </a:xfrm>
        </p:grpSpPr>
        <p:pic>
          <p:nvPicPr>
            <p:cNvPr id="6" name="Content Placeholder 4" descr="Logo&#10;&#10;Description automatically generated">
              <a:extLst>
                <a:ext uri="{FF2B5EF4-FFF2-40B4-BE49-F238E27FC236}">
                  <a16:creationId xmlns:a16="http://schemas.microsoft.com/office/drawing/2014/main" id="{2FE828FB-5B77-8062-238A-D2E95DE5E4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206" y="-111097"/>
              <a:ext cx="5518484" cy="132071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5CEE568-62AB-E076-A951-2E37F7821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4061"/>
            <a:stretch/>
          </p:blipFill>
          <p:spPr>
            <a:xfrm>
              <a:off x="5964964" y="31024"/>
              <a:ext cx="2127767" cy="12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184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CE2C1-DEC5-520A-D7B0-4CBCE818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B0604020202020204"/>
              </a:defRPr>
            </a:lvl1pPr>
          </a:lstStyle>
          <a:p>
            <a:fld id="{DD01C57F-874B-4FE2-996E-455EAB553B86}" type="datetimeFigureOut">
              <a:rPr lang="en-GB" smtClean="0"/>
              <a:pPr/>
              <a:t>25/06/2024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CB943-302C-08EA-E0C9-3B7CFAF9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B0604020202020204"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DC7B7-2476-2254-52F9-CF561D09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B0604020202020204"/>
              </a:defRPr>
            </a:lvl1pPr>
          </a:lstStyle>
          <a:p>
            <a:fld id="{323951AF-07FA-479F-AAD8-D1B5AB22CAA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/>
          <p:nvPr userDrawn="1"/>
        </p:nvSpPr>
        <p:spPr>
          <a:xfrm>
            <a:off x="0" y="1612928"/>
            <a:ext cx="12192000" cy="524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9" y="0"/>
            <a:ext cx="5518484" cy="1320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BCDC3-B091-DB0B-D662-038A4336C0DC}"/>
              </a:ext>
            </a:extLst>
          </p:cNvPr>
          <p:cNvSpPr txBox="1"/>
          <p:nvPr userDrawn="1"/>
        </p:nvSpPr>
        <p:spPr>
          <a:xfrm>
            <a:off x="3048699" y="11360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18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 to the Data Ecosystem</a:t>
            </a:r>
          </a:p>
        </p:txBody>
      </p:sp>
      <p:pic>
        <p:nvPicPr>
          <p:cNvPr id="8" name="Picture 6" descr="Mixpanel | LinkedIn">
            <a:extLst>
              <a:ext uri="{FF2B5EF4-FFF2-40B4-BE49-F238E27FC236}">
                <a16:creationId xmlns:a16="http://schemas.microsoft.com/office/drawing/2014/main" id="{7BEA2834-FBCB-2853-FC15-19EE93AAA1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5" t="23108" r="23611" b="28679"/>
          <a:stretch/>
        </p:blipFill>
        <p:spPr bwMode="auto">
          <a:xfrm>
            <a:off x="4820590" y="2119393"/>
            <a:ext cx="2000211" cy="9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24" descr="Google Ads - Get More Customers &amp; Generate Leads with Online Ads">
            <a:extLst>
              <a:ext uri="{FF2B5EF4-FFF2-40B4-BE49-F238E27FC236}">
                <a16:creationId xmlns:a16="http://schemas.microsoft.com/office/drawing/2014/main" id="{F6C99BFF-F9F1-DC5B-0FFE-088243D4A7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3" t="20082" r="19234" b="21223"/>
          <a:stretch/>
        </p:blipFill>
        <p:spPr bwMode="auto">
          <a:xfrm>
            <a:off x="7702010" y="5335251"/>
            <a:ext cx="223711" cy="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Facebook logo and symbol, meaning, history, PNG">
            <a:extLst>
              <a:ext uri="{FF2B5EF4-FFF2-40B4-BE49-F238E27FC236}">
                <a16:creationId xmlns:a16="http://schemas.microsoft.com/office/drawing/2014/main" id="{ACA3018E-D167-DE10-24F5-784A798D2C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r="18381"/>
          <a:stretch/>
        </p:blipFill>
        <p:spPr bwMode="auto">
          <a:xfrm>
            <a:off x="8194430" y="5327219"/>
            <a:ext cx="223581" cy="22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How to Tweet – what is a Tweet, keyboard shortcuts, and sources">
            <a:extLst>
              <a:ext uri="{FF2B5EF4-FFF2-40B4-BE49-F238E27FC236}">
                <a16:creationId xmlns:a16="http://schemas.microsoft.com/office/drawing/2014/main" id="{07BD447F-AF1A-8993-83D9-52012E2625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9" t="12886" r="12886" b="13719"/>
          <a:stretch/>
        </p:blipFill>
        <p:spPr bwMode="auto">
          <a:xfrm>
            <a:off x="8686720" y="5343268"/>
            <a:ext cx="234328" cy="23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B30CFC-D8D7-9636-70DF-9B626469F5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7309" y="4620589"/>
            <a:ext cx="198878" cy="17993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E94BCA7-FF3A-8304-DF18-AF6D6ED37E7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8188" y="6027191"/>
            <a:ext cx="513854" cy="38011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C369945-3790-A43E-78E8-65143A6A226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7789" y="5290710"/>
            <a:ext cx="415980" cy="43826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298B59-8AED-2DC3-5F96-E336942F8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38514" y="4620421"/>
            <a:ext cx="92786" cy="18027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BC76D57-93A1-F1DC-0638-551079ED41E6}"/>
              </a:ext>
            </a:extLst>
          </p:cNvPr>
          <p:cNvGrpSpPr/>
          <p:nvPr userDrawn="1"/>
        </p:nvGrpSpPr>
        <p:grpSpPr>
          <a:xfrm>
            <a:off x="3718770" y="4622409"/>
            <a:ext cx="222538" cy="176296"/>
            <a:chOff x="5729287" y="3138487"/>
            <a:chExt cx="733425" cy="581025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90C7896-98C5-D972-2046-18A2F8BA1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29287" y="3138487"/>
              <a:ext cx="733425" cy="581025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EE18C58-AFD5-2297-9F25-D73BFB363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91974" y="3208873"/>
              <a:ext cx="408050" cy="33004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0F908C-64B6-9212-4B9E-BFB50313C137}"/>
              </a:ext>
            </a:extLst>
          </p:cNvPr>
          <p:cNvGrpSpPr/>
          <p:nvPr userDrawn="1"/>
        </p:nvGrpSpPr>
        <p:grpSpPr>
          <a:xfrm>
            <a:off x="3275889" y="4629972"/>
            <a:ext cx="84422" cy="161170"/>
            <a:chOff x="5938837" y="3128962"/>
            <a:chExt cx="314325" cy="60007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3B1FB21-96C4-FF8A-77BD-85C942C93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38837" y="3128962"/>
              <a:ext cx="314325" cy="60007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8C21F33-F574-5B08-7FBD-99A81A26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972606" y="3350000"/>
              <a:ext cx="229173" cy="171154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EFA97D1-A170-32CA-732B-9C75C25A86B2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43563" y="6271459"/>
            <a:ext cx="280706" cy="217547"/>
          </a:xfrm>
          <a:prstGeom prst="rect">
            <a:avLst/>
          </a:prstGeom>
        </p:spPr>
      </p:pic>
      <p:pic>
        <p:nvPicPr>
          <p:cNvPr id="28" name="Picture 32" descr="Digital-product Icons - Free SVG &amp; PNG Digital-product Images - Noun Project">
            <a:extLst>
              <a:ext uri="{FF2B5EF4-FFF2-40B4-BE49-F238E27FC236}">
                <a16:creationId xmlns:a16="http://schemas.microsoft.com/office/drawing/2014/main" id="{16E1FF80-D054-ADF4-D2E2-E6B4E28F6F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40" y="2436235"/>
            <a:ext cx="595858" cy="59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4" descr="Content marketing icon simple element Royalty Free Vector">
            <a:extLst>
              <a:ext uri="{FF2B5EF4-FFF2-40B4-BE49-F238E27FC236}">
                <a16:creationId xmlns:a16="http://schemas.microsoft.com/office/drawing/2014/main" id="{3F11CC5E-C907-36EE-4BAA-2EE1ECC960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t="24828" r="25358" b="39455"/>
          <a:stretch/>
        </p:blipFill>
        <p:spPr bwMode="auto">
          <a:xfrm>
            <a:off x="8089097" y="6191398"/>
            <a:ext cx="361809" cy="2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6" descr="App, cart, market, mobile, shop, shopping, store icon - Download on  Iconfinder">
            <a:extLst>
              <a:ext uri="{FF2B5EF4-FFF2-40B4-BE49-F238E27FC236}">
                <a16:creationId xmlns:a16="http://schemas.microsoft.com/office/drawing/2014/main" id="{886C2FC5-BC77-BE53-484E-F56485ACDE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499" y="6226629"/>
            <a:ext cx="226369" cy="22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8" descr="Social media - Free social media icons">
            <a:extLst>
              <a:ext uri="{FF2B5EF4-FFF2-40B4-BE49-F238E27FC236}">
                <a16:creationId xmlns:a16="http://schemas.microsoft.com/office/drawing/2014/main" id="{66E4CBC1-52C8-B28B-DCCB-685F2F2078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18" y="6249701"/>
            <a:ext cx="201347" cy="2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12DE93F-2191-9579-44E4-F584DF069F77}"/>
              </a:ext>
            </a:extLst>
          </p:cNvPr>
          <p:cNvGrpSpPr/>
          <p:nvPr userDrawn="1"/>
        </p:nvGrpSpPr>
        <p:grpSpPr>
          <a:xfrm>
            <a:off x="9189757" y="5378475"/>
            <a:ext cx="234328" cy="185637"/>
            <a:chOff x="5729287" y="3138487"/>
            <a:chExt cx="733425" cy="581025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48DC941-77A8-E576-4828-9F95A05F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29287" y="3138487"/>
              <a:ext cx="733425" cy="58102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8B090D4-1788-0A2B-A1D5-990BCBFE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961614" y="3217024"/>
              <a:ext cx="268770" cy="34782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D7EB626-2B9F-4850-6C2E-3A49B3331952}"/>
              </a:ext>
            </a:extLst>
          </p:cNvPr>
          <p:cNvSpPr/>
          <p:nvPr userDrawn="1"/>
        </p:nvSpPr>
        <p:spPr>
          <a:xfrm>
            <a:off x="2146700" y="2127734"/>
            <a:ext cx="993600" cy="928947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561F35-92CC-5E63-AB76-4538306CF61A}"/>
              </a:ext>
            </a:extLst>
          </p:cNvPr>
          <p:cNvSpPr/>
          <p:nvPr userDrawn="1"/>
        </p:nvSpPr>
        <p:spPr>
          <a:xfrm>
            <a:off x="4820590" y="3983979"/>
            <a:ext cx="2000211" cy="598363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055167-8996-05FC-D240-935984A1337F}"/>
              </a:ext>
            </a:extLst>
          </p:cNvPr>
          <p:cNvSpPr/>
          <p:nvPr userDrawn="1"/>
        </p:nvSpPr>
        <p:spPr>
          <a:xfrm>
            <a:off x="2143936" y="3985028"/>
            <a:ext cx="2000211" cy="598363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A6B468-0079-9C5A-8D3F-DFEFECA9EEED}"/>
              </a:ext>
            </a:extLst>
          </p:cNvPr>
          <p:cNvSpPr/>
          <p:nvPr userDrawn="1"/>
        </p:nvSpPr>
        <p:spPr>
          <a:xfrm>
            <a:off x="7539701" y="3985027"/>
            <a:ext cx="2000211" cy="591237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13B171-816A-A2F4-E838-889C854A8E2F}"/>
              </a:ext>
            </a:extLst>
          </p:cNvPr>
          <p:cNvSpPr/>
          <p:nvPr userDrawn="1"/>
        </p:nvSpPr>
        <p:spPr>
          <a:xfrm>
            <a:off x="8543777" y="2127782"/>
            <a:ext cx="993600" cy="928947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C4DB79-22B3-9826-B4F6-4AF99D82E336}"/>
              </a:ext>
            </a:extLst>
          </p:cNvPr>
          <p:cNvSpPr/>
          <p:nvPr userDrawn="1"/>
        </p:nvSpPr>
        <p:spPr>
          <a:xfrm>
            <a:off x="9988410" y="2129703"/>
            <a:ext cx="993600" cy="928947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F74FD1-7892-2F27-34CA-3DDAABF25094}"/>
              </a:ext>
            </a:extLst>
          </p:cNvPr>
          <p:cNvSpPr/>
          <p:nvPr userDrawn="1"/>
        </p:nvSpPr>
        <p:spPr>
          <a:xfrm>
            <a:off x="7539701" y="5320289"/>
            <a:ext cx="2000211" cy="44640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5DB977-F338-B98F-8B56-1CF90A21B77E}"/>
              </a:ext>
            </a:extLst>
          </p:cNvPr>
          <p:cNvSpPr/>
          <p:nvPr userDrawn="1"/>
        </p:nvSpPr>
        <p:spPr>
          <a:xfrm>
            <a:off x="7541438" y="6224115"/>
            <a:ext cx="2000211" cy="44640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5B4733-1364-591E-C2CD-D065C1FEC1F8}"/>
              </a:ext>
            </a:extLst>
          </p:cNvPr>
          <p:cNvSpPr/>
          <p:nvPr userDrawn="1"/>
        </p:nvSpPr>
        <p:spPr>
          <a:xfrm>
            <a:off x="4816445" y="5328315"/>
            <a:ext cx="2000211" cy="44640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16842F-FCB9-3E32-9C96-5050593CEDB7}"/>
              </a:ext>
            </a:extLst>
          </p:cNvPr>
          <p:cNvSpPr txBox="1"/>
          <p:nvPr userDrawn="1"/>
        </p:nvSpPr>
        <p:spPr>
          <a:xfrm>
            <a:off x="4822538" y="3703001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Customer Data Platform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432E6F-745B-B4A5-BB50-B9B5D4E9A0A7}"/>
              </a:ext>
            </a:extLst>
          </p:cNvPr>
          <p:cNvSpPr txBox="1"/>
          <p:nvPr userDrawn="1"/>
        </p:nvSpPr>
        <p:spPr>
          <a:xfrm>
            <a:off x="2117854" y="3703001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Customer Engagement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2676C0-7D65-FD45-6AA3-5A204A316143}"/>
              </a:ext>
            </a:extLst>
          </p:cNvPr>
          <p:cNvSpPr txBox="1"/>
          <p:nvPr userDrawn="1"/>
        </p:nvSpPr>
        <p:spPr>
          <a:xfrm>
            <a:off x="7535804" y="3703001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Attribution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863FDF-D05A-7F91-D09B-7C11D6162F2B}"/>
              </a:ext>
            </a:extLst>
          </p:cNvPr>
          <p:cNvSpPr/>
          <p:nvPr userDrawn="1"/>
        </p:nvSpPr>
        <p:spPr>
          <a:xfrm>
            <a:off x="2143936" y="4583392"/>
            <a:ext cx="2000211" cy="44640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FB23AC-9B99-27AD-810D-15DBEDCC5197}"/>
              </a:ext>
            </a:extLst>
          </p:cNvPr>
          <p:cNvSpPr/>
          <p:nvPr userDrawn="1"/>
        </p:nvSpPr>
        <p:spPr>
          <a:xfrm>
            <a:off x="2143936" y="3692818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2E7437-45AE-625E-A8BF-CAB385BB9D33}"/>
              </a:ext>
            </a:extLst>
          </p:cNvPr>
          <p:cNvSpPr/>
          <p:nvPr userDrawn="1"/>
        </p:nvSpPr>
        <p:spPr>
          <a:xfrm>
            <a:off x="4820590" y="3691684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480156-5B39-10A7-BC1D-A3EFD0E539E3}"/>
              </a:ext>
            </a:extLst>
          </p:cNvPr>
          <p:cNvSpPr/>
          <p:nvPr userDrawn="1"/>
        </p:nvSpPr>
        <p:spPr>
          <a:xfrm>
            <a:off x="7539780" y="3701182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6AD055-963E-6A48-87BA-0A8AA0F8FA7C}"/>
              </a:ext>
            </a:extLst>
          </p:cNvPr>
          <p:cNvCxnSpPr>
            <a:endCxn id="39" idx="1"/>
          </p:cNvCxnSpPr>
          <p:nvPr userDrawn="1"/>
        </p:nvCxnSpPr>
        <p:spPr>
          <a:xfrm>
            <a:off x="6822749" y="2588037"/>
            <a:ext cx="1721028" cy="4219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F6A97-BE9D-7D4A-1744-3313314D2F4E}"/>
              </a:ext>
            </a:extLst>
          </p:cNvPr>
          <p:cNvCxnSpPr>
            <a:stCxn id="39" idx="3"/>
            <a:endCxn id="40" idx="1"/>
          </p:cNvCxnSpPr>
          <p:nvPr userDrawn="1"/>
        </p:nvCxnSpPr>
        <p:spPr>
          <a:xfrm>
            <a:off x="9537377" y="2592256"/>
            <a:ext cx="451033" cy="1921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A1089FD-59E4-A27D-7BD9-EBC90A2BC9F3}"/>
              </a:ext>
            </a:extLst>
          </p:cNvPr>
          <p:cNvCxnSpPr>
            <a:stCxn id="8" idx="2"/>
          </p:cNvCxnSpPr>
          <p:nvPr userDrawn="1"/>
        </p:nvCxnSpPr>
        <p:spPr>
          <a:xfrm flipH="1">
            <a:off x="5811061" y="3056681"/>
            <a:ext cx="9635" cy="633484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2FB7F5-F3EC-4892-1A1C-A94BA96B7875}"/>
              </a:ext>
            </a:extLst>
          </p:cNvPr>
          <p:cNvCxnSpPr>
            <a:stCxn id="37" idx="3"/>
            <a:endCxn id="36" idx="1"/>
          </p:cNvCxnSpPr>
          <p:nvPr userDrawn="1"/>
        </p:nvCxnSpPr>
        <p:spPr>
          <a:xfrm flipV="1">
            <a:off x="4144147" y="4283161"/>
            <a:ext cx="676443" cy="1049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26B651-817B-69BD-05DF-29EFBA7504A8}"/>
              </a:ext>
            </a:extLst>
          </p:cNvPr>
          <p:cNvCxnSpPr>
            <a:stCxn id="36" idx="3"/>
          </p:cNvCxnSpPr>
          <p:nvPr userDrawn="1"/>
        </p:nvCxnSpPr>
        <p:spPr>
          <a:xfrm flipV="1">
            <a:off x="6820801" y="4283160"/>
            <a:ext cx="715003" cy="1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C158F55-D143-00FC-99B7-70B569F2B83C}"/>
              </a:ext>
            </a:extLst>
          </p:cNvPr>
          <p:cNvCxnSpPr>
            <a:stCxn id="49" idx="3"/>
          </p:cNvCxnSpPr>
          <p:nvPr userDrawn="1"/>
        </p:nvCxnSpPr>
        <p:spPr>
          <a:xfrm flipV="1">
            <a:off x="6820801" y="2740872"/>
            <a:ext cx="1722976" cy="1096917"/>
          </a:xfrm>
          <a:prstGeom prst="bentConnector3">
            <a:avLst>
              <a:gd name="adj1" fmla="val 20241"/>
            </a:avLst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2281143-E514-3F13-3C6C-3A51BF769D41}"/>
              </a:ext>
            </a:extLst>
          </p:cNvPr>
          <p:cNvCxnSpPr>
            <a:stCxn id="35" idx="1"/>
            <a:endCxn id="18" idx="1"/>
          </p:cNvCxnSpPr>
          <p:nvPr userDrawn="1"/>
        </p:nvCxnSpPr>
        <p:spPr>
          <a:xfrm rot="10800000" flipV="1">
            <a:off x="1888188" y="2592207"/>
            <a:ext cx="258512" cy="3625039"/>
          </a:xfrm>
          <a:prstGeom prst="bentConnector3">
            <a:avLst>
              <a:gd name="adj1" fmla="val 188429"/>
            </a:avLst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F32243F-4FD8-9FCD-B41B-558C570A592F}"/>
              </a:ext>
            </a:extLst>
          </p:cNvPr>
          <p:cNvCxnSpPr>
            <a:stCxn id="8" idx="0"/>
            <a:endCxn id="38" idx="3"/>
          </p:cNvCxnSpPr>
          <p:nvPr userDrawn="1"/>
        </p:nvCxnSpPr>
        <p:spPr>
          <a:xfrm rot="16200000" flipH="1">
            <a:off x="6599677" y="1340411"/>
            <a:ext cx="2161253" cy="3719216"/>
          </a:xfrm>
          <a:prstGeom prst="bentConnector4">
            <a:avLst>
              <a:gd name="adj1" fmla="val -10577"/>
              <a:gd name="adj2" fmla="val 149344"/>
            </a:avLst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85FC18A-F81F-9EB7-B553-A92C0DAE9F88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3887776" y="3944980"/>
            <a:ext cx="3655322" cy="4145"/>
          </a:xfrm>
          <a:prstGeom prst="bentConnector5">
            <a:avLst>
              <a:gd name="adj1" fmla="val -23321"/>
              <a:gd name="adj2" fmla="val -116226200"/>
              <a:gd name="adj3" fmla="val 106254"/>
            </a:avLst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8C148AA-2BB1-63F3-4737-133E40767FFE}"/>
              </a:ext>
            </a:extLst>
          </p:cNvPr>
          <p:cNvSpPr txBox="1"/>
          <p:nvPr userDrawn="1"/>
        </p:nvSpPr>
        <p:spPr>
          <a:xfrm>
            <a:off x="4831084" y="5077373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A/B Testing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772123-1188-92D2-D845-3977B04C860E}"/>
              </a:ext>
            </a:extLst>
          </p:cNvPr>
          <p:cNvSpPr/>
          <p:nvPr userDrawn="1"/>
        </p:nvSpPr>
        <p:spPr>
          <a:xfrm>
            <a:off x="4816445" y="5035646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00F1BF-AEFC-B201-6B79-CAF6022E3494}"/>
              </a:ext>
            </a:extLst>
          </p:cNvPr>
          <p:cNvSpPr txBox="1"/>
          <p:nvPr userDrawn="1"/>
        </p:nvSpPr>
        <p:spPr>
          <a:xfrm>
            <a:off x="7539701" y="5065380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Digital Advertising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546B25-BF41-35D0-7F08-D198802121C2}"/>
              </a:ext>
            </a:extLst>
          </p:cNvPr>
          <p:cNvSpPr/>
          <p:nvPr userDrawn="1"/>
        </p:nvSpPr>
        <p:spPr>
          <a:xfrm>
            <a:off x="7540432" y="5027065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D67E13-B1B9-1361-BA48-ACC444B19D33}"/>
              </a:ext>
            </a:extLst>
          </p:cNvPr>
          <p:cNvSpPr txBox="1"/>
          <p:nvPr userDrawn="1"/>
        </p:nvSpPr>
        <p:spPr>
          <a:xfrm>
            <a:off x="7547531" y="5962505"/>
            <a:ext cx="2000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Digital Acquisition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DBC5C9-E745-C85E-C955-0CC68C6278D3}"/>
              </a:ext>
            </a:extLst>
          </p:cNvPr>
          <p:cNvSpPr/>
          <p:nvPr userDrawn="1"/>
        </p:nvSpPr>
        <p:spPr>
          <a:xfrm>
            <a:off x="7541438" y="5931014"/>
            <a:ext cx="2000211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5E06A20-4F3C-EEAF-422D-59B7906E838D}"/>
              </a:ext>
            </a:extLst>
          </p:cNvPr>
          <p:cNvCxnSpPr>
            <a:stCxn id="43" idx="1"/>
          </p:cNvCxnSpPr>
          <p:nvPr userDrawn="1"/>
        </p:nvCxnSpPr>
        <p:spPr>
          <a:xfrm flipH="1" flipV="1">
            <a:off x="3370861" y="5551234"/>
            <a:ext cx="1445584" cy="281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08A7114-63E9-928B-3088-BD3BEFCA7894}"/>
              </a:ext>
            </a:extLst>
          </p:cNvPr>
          <p:cNvCxnSpPr>
            <a:stCxn id="19" idx="0"/>
            <a:endCxn id="47" idx="2"/>
          </p:cNvCxnSpPr>
          <p:nvPr userDrawn="1"/>
        </p:nvCxnSpPr>
        <p:spPr>
          <a:xfrm flipH="1" flipV="1">
            <a:off x="3144042" y="5029792"/>
            <a:ext cx="1737" cy="260918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67640066-237F-954A-7B68-AAAFD4887E6A}"/>
              </a:ext>
            </a:extLst>
          </p:cNvPr>
          <p:cNvCxnSpPr>
            <a:cxnSpLocks/>
            <a:stCxn id="18" idx="3"/>
            <a:endCxn id="42" idx="1"/>
          </p:cNvCxnSpPr>
          <p:nvPr userDrawn="1"/>
        </p:nvCxnSpPr>
        <p:spPr>
          <a:xfrm>
            <a:off x="2402042" y="6217247"/>
            <a:ext cx="5139396" cy="230068"/>
          </a:xfrm>
          <a:prstGeom prst="bentConnector3">
            <a:avLst>
              <a:gd name="adj1" fmla="val 85584"/>
            </a:avLst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7DFFD60-1367-7986-C46B-5A855664525C}"/>
              </a:ext>
            </a:extLst>
          </p:cNvPr>
          <p:cNvCxnSpPr>
            <a:stCxn id="36" idx="2"/>
            <a:endCxn id="61" idx="0"/>
          </p:cNvCxnSpPr>
          <p:nvPr userDrawn="1"/>
        </p:nvCxnSpPr>
        <p:spPr>
          <a:xfrm flipH="1">
            <a:off x="5816551" y="4582342"/>
            <a:ext cx="4145" cy="453304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BF22F3B-CA43-8BB6-2271-7223ADC41F22}"/>
              </a:ext>
            </a:extLst>
          </p:cNvPr>
          <p:cNvSpPr/>
          <p:nvPr userDrawn="1"/>
        </p:nvSpPr>
        <p:spPr>
          <a:xfrm>
            <a:off x="8544439" y="2122237"/>
            <a:ext cx="992276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622F63-A4F0-0A28-063D-C1BDAF89FAAA}"/>
              </a:ext>
            </a:extLst>
          </p:cNvPr>
          <p:cNvSpPr/>
          <p:nvPr userDrawn="1"/>
        </p:nvSpPr>
        <p:spPr>
          <a:xfrm>
            <a:off x="9989548" y="2129522"/>
            <a:ext cx="992276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4CDC24-36AB-9DDC-DD83-D89637513C4E}"/>
              </a:ext>
            </a:extLst>
          </p:cNvPr>
          <p:cNvSpPr txBox="1"/>
          <p:nvPr userDrawn="1"/>
        </p:nvSpPr>
        <p:spPr>
          <a:xfrm>
            <a:off x="8541829" y="2154755"/>
            <a:ext cx="99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Data Warehouse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DB4C89-B4D1-D4CE-9F4A-DB71C55C31CE}"/>
              </a:ext>
            </a:extLst>
          </p:cNvPr>
          <p:cNvSpPr txBox="1"/>
          <p:nvPr userDrawn="1"/>
        </p:nvSpPr>
        <p:spPr>
          <a:xfrm>
            <a:off x="10007092" y="2153301"/>
            <a:ext cx="99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B.I.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4DA252C-180A-54AE-C224-BE304F758372}"/>
              </a:ext>
            </a:extLst>
          </p:cNvPr>
          <p:cNvCxnSpPr>
            <a:stCxn id="38" idx="2"/>
            <a:endCxn id="63" idx="0"/>
          </p:cNvCxnSpPr>
          <p:nvPr userDrawn="1"/>
        </p:nvCxnSpPr>
        <p:spPr>
          <a:xfrm>
            <a:off x="8539807" y="4576264"/>
            <a:ext cx="731" cy="450801"/>
          </a:xfrm>
          <a:prstGeom prst="straightConnector1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7D67DB5-79D9-3B4D-0137-25B03D53FA5D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6820802" y="4437738"/>
            <a:ext cx="720637" cy="1790546"/>
          </a:xfrm>
          <a:prstGeom prst="bentConnector3">
            <a:avLst/>
          </a:prstGeom>
          <a:ln>
            <a:solidFill>
              <a:srgbClr val="775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FE6C5BD-3092-63DE-EB7D-BDB5E78B925B}"/>
              </a:ext>
            </a:extLst>
          </p:cNvPr>
          <p:cNvSpPr txBox="1"/>
          <p:nvPr userDrawn="1"/>
        </p:nvSpPr>
        <p:spPr>
          <a:xfrm>
            <a:off x="2864015" y="5709770"/>
            <a:ext cx="554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Existing 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B092F3-4F3C-0930-0FA5-2CE27FE27418}"/>
              </a:ext>
            </a:extLst>
          </p:cNvPr>
          <p:cNvSpPr txBox="1"/>
          <p:nvPr userDrawn="1"/>
        </p:nvSpPr>
        <p:spPr>
          <a:xfrm>
            <a:off x="1691465" y="6367044"/>
            <a:ext cx="9218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New Audiences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950AA5-30AA-F5FC-B2AB-7AB4CEBA6658}"/>
              </a:ext>
            </a:extLst>
          </p:cNvPr>
          <p:cNvSpPr txBox="1"/>
          <p:nvPr userDrawn="1"/>
        </p:nvSpPr>
        <p:spPr>
          <a:xfrm>
            <a:off x="2149261" y="4845805"/>
            <a:ext cx="4546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3C726DF-A45D-6E8C-876E-F7608C4FA844}"/>
              </a:ext>
            </a:extLst>
          </p:cNvPr>
          <p:cNvSpPr txBox="1"/>
          <p:nvPr userDrawn="1"/>
        </p:nvSpPr>
        <p:spPr>
          <a:xfrm>
            <a:off x="2406818" y="4754307"/>
            <a:ext cx="7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Push Notifications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CDA07AB-2604-8879-6D24-C2E37B8818FE}"/>
              </a:ext>
            </a:extLst>
          </p:cNvPr>
          <p:cNvSpPr txBox="1"/>
          <p:nvPr userDrawn="1"/>
        </p:nvSpPr>
        <p:spPr>
          <a:xfrm>
            <a:off x="2950289" y="4759929"/>
            <a:ext cx="7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In App Messages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A008DB-BB7C-6B74-4244-ECDE8ED06628}"/>
              </a:ext>
            </a:extLst>
          </p:cNvPr>
          <p:cNvSpPr txBox="1"/>
          <p:nvPr userDrawn="1"/>
        </p:nvSpPr>
        <p:spPr>
          <a:xfrm>
            <a:off x="3466292" y="4749947"/>
            <a:ext cx="7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Web Messages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2DD9EB-B7D8-DECF-8DC9-71D7FBD39143}"/>
              </a:ext>
            </a:extLst>
          </p:cNvPr>
          <p:cNvSpPr txBox="1"/>
          <p:nvPr userDrawn="1"/>
        </p:nvSpPr>
        <p:spPr>
          <a:xfrm>
            <a:off x="7486014" y="5583877"/>
            <a:ext cx="665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Google Ads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87627CE-B208-D2DD-6327-187902E59216}"/>
              </a:ext>
            </a:extLst>
          </p:cNvPr>
          <p:cNvSpPr txBox="1"/>
          <p:nvPr userDrawn="1"/>
        </p:nvSpPr>
        <p:spPr>
          <a:xfrm>
            <a:off x="7974545" y="5504562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Facebook Ads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B145C-0946-4C56-C13F-E3983F3890AC}"/>
              </a:ext>
            </a:extLst>
          </p:cNvPr>
          <p:cNvSpPr txBox="1"/>
          <p:nvPr userDrawn="1"/>
        </p:nvSpPr>
        <p:spPr>
          <a:xfrm>
            <a:off x="8470067" y="5506647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Twitter </a:t>
            </a:r>
          </a:p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Ads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76E344-D9A9-2B9E-BE8E-4CBF4D578E97}"/>
              </a:ext>
            </a:extLst>
          </p:cNvPr>
          <p:cNvSpPr txBox="1"/>
          <p:nvPr userDrawn="1"/>
        </p:nvSpPr>
        <p:spPr>
          <a:xfrm>
            <a:off x="8975869" y="5512998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Other Ads Networks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F03333-6075-3F71-F180-C831E07F10DF}"/>
              </a:ext>
            </a:extLst>
          </p:cNvPr>
          <p:cNvSpPr txBox="1"/>
          <p:nvPr userDrawn="1"/>
        </p:nvSpPr>
        <p:spPr>
          <a:xfrm>
            <a:off x="7439313" y="6469761"/>
            <a:ext cx="665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SEO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6C541D-39A6-DA79-3E87-73BB21BAA464}"/>
              </a:ext>
            </a:extLst>
          </p:cNvPr>
          <p:cNvSpPr txBox="1"/>
          <p:nvPr userDrawn="1"/>
        </p:nvSpPr>
        <p:spPr>
          <a:xfrm>
            <a:off x="7931340" y="6390446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Content Marketing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7991AB4-B477-D6C7-9E7F-91916EF0D2D5}"/>
              </a:ext>
            </a:extLst>
          </p:cNvPr>
          <p:cNvSpPr txBox="1"/>
          <p:nvPr userDrawn="1"/>
        </p:nvSpPr>
        <p:spPr>
          <a:xfrm>
            <a:off x="8423366" y="6392531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Mobile App Stores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921F1E-B2E6-2767-13DA-B5C621FA1C8E}"/>
              </a:ext>
            </a:extLst>
          </p:cNvPr>
          <p:cNvSpPr txBox="1"/>
          <p:nvPr userDrawn="1"/>
        </p:nvSpPr>
        <p:spPr>
          <a:xfrm>
            <a:off x="8929168" y="6398882"/>
            <a:ext cx="66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Social Media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60B79-54A3-739A-6D86-96A413F493B1}"/>
              </a:ext>
            </a:extLst>
          </p:cNvPr>
          <p:cNvSpPr/>
          <p:nvPr userDrawn="1"/>
        </p:nvSpPr>
        <p:spPr>
          <a:xfrm>
            <a:off x="2147362" y="2133842"/>
            <a:ext cx="992276" cy="292210"/>
          </a:xfrm>
          <a:prstGeom prst="rect">
            <a:avLst/>
          </a:prstGeom>
          <a:noFill/>
          <a:ln>
            <a:solidFill>
              <a:srgbClr val="775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826F3F-72E5-1900-84B6-5C0F4010A86F}"/>
              </a:ext>
            </a:extLst>
          </p:cNvPr>
          <p:cNvSpPr txBox="1"/>
          <p:nvPr userDrawn="1"/>
        </p:nvSpPr>
        <p:spPr>
          <a:xfrm>
            <a:off x="2149261" y="2168902"/>
            <a:ext cx="99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>
                <a:solidFill>
                  <a:srgbClr val="01012C"/>
                </a:solidFill>
                <a:latin typeface="Helvetica Neue" panose="020B0604020202020204"/>
                <a:cs typeface="Arial" panose="020B0604020202020204" pitchFamily="34" charset="0"/>
              </a:rPr>
              <a:t>Digital Products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6A3A44-1581-BA4E-8998-C6B9F96E59D0}"/>
              </a:ext>
            </a:extLst>
          </p:cNvPr>
          <p:cNvCxnSpPr>
            <a:stCxn id="35" idx="3"/>
            <a:endCxn id="8" idx="1"/>
          </p:cNvCxnSpPr>
          <p:nvPr userDrawn="1"/>
        </p:nvCxnSpPr>
        <p:spPr>
          <a:xfrm flipV="1">
            <a:off x="3140300" y="2588037"/>
            <a:ext cx="1680290" cy="4171"/>
          </a:xfrm>
          <a:prstGeom prst="straightConnector1">
            <a:avLst/>
          </a:prstGeom>
          <a:ln>
            <a:solidFill>
              <a:srgbClr val="775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06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/>
          <p:nvPr userDrawn="1"/>
        </p:nvSpPr>
        <p:spPr>
          <a:xfrm>
            <a:off x="0" y="1612928"/>
            <a:ext cx="12192000" cy="524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9" y="0"/>
            <a:ext cx="5518484" cy="1320718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3BA86324-307E-6245-4A1D-D9BD292EF498}"/>
              </a:ext>
            </a:extLst>
          </p:cNvPr>
          <p:cNvSpPr/>
          <p:nvPr userDrawn="1"/>
        </p:nvSpPr>
        <p:spPr>
          <a:xfrm>
            <a:off x="0" y="1612928"/>
            <a:ext cx="12192000" cy="524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8052F08-66E5-BB90-D71C-CE592A296E02}"/>
              </a:ext>
            </a:extLst>
          </p:cNvPr>
          <p:cNvSpPr txBox="1"/>
          <p:nvPr userDrawn="1"/>
        </p:nvSpPr>
        <p:spPr>
          <a:xfrm>
            <a:off x="3048699" y="113605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18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 Tool for the Right </a:t>
            </a:r>
            <a:r>
              <a:rPr lang="en-GB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-GB" sz="1800" b="1" ker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</a:t>
            </a:r>
          </a:p>
        </p:txBody>
      </p:sp>
      <p:sp>
        <p:nvSpPr>
          <p:cNvPr id="300" name="Google Shape;2375;p272">
            <a:extLst>
              <a:ext uri="{FF2B5EF4-FFF2-40B4-BE49-F238E27FC236}">
                <a16:creationId xmlns:a16="http://schemas.microsoft.com/office/drawing/2014/main" id="{D4C52B40-0A16-2C23-BE4D-058E8D707A9F}"/>
              </a:ext>
            </a:extLst>
          </p:cNvPr>
          <p:cNvSpPr/>
          <p:nvPr userDrawn="1"/>
        </p:nvSpPr>
        <p:spPr>
          <a:xfrm rot="10800000">
            <a:off x="7892366" y="3777725"/>
            <a:ext cx="1804400" cy="1264400"/>
          </a:xfrm>
          <a:prstGeom prst="trapezoid">
            <a:avLst>
              <a:gd name="adj" fmla="val 25000"/>
            </a:avLst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Helvetica Neue" panose="020B0604020202020204"/>
              <a:cs typeface="Arial"/>
              <a:sym typeface="Arial"/>
            </a:endParaRPr>
          </a:p>
        </p:txBody>
      </p:sp>
      <p:sp>
        <p:nvSpPr>
          <p:cNvPr id="301" name="Google Shape;2376;p272">
            <a:extLst>
              <a:ext uri="{FF2B5EF4-FFF2-40B4-BE49-F238E27FC236}">
                <a16:creationId xmlns:a16="http://schemas.microsoft.com/office/drawing/2014/main" id="{50D7B74C-2963-0039-CBE0-999E087E5B63}"/>
              </a:ext>
            </a:extLst>
          </p:cNvPr>
          <p:cNvSpPr/>
          <p:nvPr userDrawn="1"/>
        </p:nvSpPr>
        <p:spPr>
          <a:xfrm>
            <a:off x="7893966" y="2287325"/>
            <a:ext cx="1801200" cy="1490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Helvetica Neue" panose="020B0604020202020204"/>
              <a:cs typeface="Arial"/>
              <a:sym typeface="Arial"/>
            </a:endParaRPr>
          </a:p>
        </p:txBody>
      </p:sp>
      <p:grpSp>
        <p:nvGrpSpPr>
          <p:cNvPr id="302" name="Google Shape;2378;p272">
            <a:extLst>
              <a:ext uri="{FF2B5EF4-FFF2-40B4-BE49-F238E27FC236}">
                <a16:creationId xmlns:a16="http://schemas.microsoft.com/office/drawing/2014/main" id="{7A4C21EB-73F8-727D-0652-12A02953B40D}"/>
              </a:ext>
            </a:extLst>
          </p:cNvPr>
          <p:cNvGrpSpPr/>
          <p:nvPr userDrawn="1"/>
        </p:nvGrpSpPr>
        <p:grpSpPr>
          <a:xfrm>
            <a:off x="2880684" y="2287325"/>
            <a:ext cx="1804400" cy="2754800"/>
            <a:chOff x="2193413" y="1154738"/>
            <a:chExt cx="1353300" cy="2066100"/>
          </a:xfrm>
        </p:grpSpPr>
        <p:sp>
          <p:nvSpPr>
            <p:cNvPr id="303" name="Google Shape;2379;p272">
              <a:extLst>
                <a:ext uri="{FF2B5EF4-FFF2-40B4-BE49-F238E27FC236}">
                  <a16:creationId xmlns:a16="http://schemas.microsoft.com/office/drawing/2014/main" id="{99594E71-F9FC-CE65-85FE-080CA9A73987}"/>
                </a:ext>
              </a:extLst>
            </p:cNvPr>
            <p:cNvSpPr/>
            <p:nvPr/>
          </p:nvSpPr>
          <p:spPr>
            <a:xfrm rot="10800000">
              <a:off x="2193413" y="2272538"/>
              <a:ext cx="1353300" cy="948300"/>
            </a:xfrm>
            <a:prstGeom prst="trapezoid">
              <a:avLst>
                <a:gd name="adj" fmla="val 25000"/>
              </a:avLst>
            </a:prstGeom>
            <a:solidFill>
              <a:srgbClr val="98DECD"/>
            </a:solidFill>
            <a:ln w="9525" cap="flat" cmpd="sng">
              <a:solidFill>
                <a:srgbClr val="98D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sp>
          <p:nvSpPr>
            <p:cNvPr id="304" name="Google Shape;2380;p272">
              <a:extLst>
                <a:ext uri="{FF2B5EF4-FFF2-40B4-BE49-F238E27FC236}">
                  <a16:creationId xmlns:a16="http://schemas.microsoft.com/office/drawing/2014/main" id="{9FB2389B-91A0-00B4-8E6D-ECC7FD163C0D}"/>
                </a:ext>
              </a:extLst>
            </p:cNvPr>
            <p:cNvSpPr/>
            <p:nvPr/>
          </p:nvSpPr>
          <p:spPr>
            <a:xfrm>
              <a:off x="2194613" y="1154738"/>
              <a:ext cx="1350900" cy="1117800"/>
            </a:xfrm>
            <a:prstGeom prst="rect">
              <a:avLst/>
            </a:prstGeom>
            <a:solidFill>
              <a:srgbClr val="98DECD"/>
            </a:solidFill>
            <a:ln w="9525" cap="flat" cmpd="sng">
              <a:solidFill>
                <a:srgbClr val="98D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</p:grpSp>
      <p:cxnSp>
        <p:nvCxnSpPr>
          <p:cNvPr id="305" name="Google Shape;2383;p272">
            <a:extLst>
              <a:ext uri="{FF2B5EF4-FFF2-40B4-BE49-F238E27FC236}">
                <a16:creationId xmlns:a16="http://schemas.microsoft.com/office/drawing/2014/main" id="{4CAD3ACA-BE57-66CE-7ABC-1C907FF1696A}"/>
              </a:ext>
            </a:extLst>
          </p:cNvPr>
          <p:cNvCxnSpPr>
            <a:stCxn id="360" idx="2"/>
            <a:endCxn id="365" idx="0"/>
          </p:cNvCxnSpPr>
          <p:nvPr userDrawn="1"/>
        </p:nvCxnSpPr>
        <p:spPr>
          <a:xfrm>
            <a:off x="10866357" y="2901477"/>
            <a:ext cx="24400" cy="2614800"/>
          </a:xfrm>
          <a:prstGeom prst="straightConnector1">
            <a:avLst/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2386;p272">
            <a:extLst>
              <a:ext uri="{FF2B5EF4-FFF2-40B4-BE49-F238E27FC236}">
                <a16:creationId xmlns:a16="http://schemas.microsoft.com/office/drawing/2014/main" id="{23562AFE-34E6-5959-A232-F165840B6AF0}"/>
              </a:ext>
            </a:extLst>
          </p:cNvPr>
          <p:cNvCxnSpPr>
            <a:endCxn id="365" idx="0"/>
          </p:cNvCxnSpPr>
          <p:nvPr userDrawn="1"/>
        </p:nvCxnSpPr>
        <p:spPr>
          <a:xfrm>
            <a:off x="10866201" y="2901676"/>
            <a:ext cx="24400" cy="261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7" name="Google Shape;2387;p272">
            <a:extLst>
              <a:ext uri="{FF2B5EF4-FFF2-40B4-BE49-F238E27FC236}">
                <a16:creationId xmlns:a16="http://schemas.microsoft.com/office/drawing/2014/main" id="{C010030A-5520-2A24-243B-B11A32945E16}"/>
              </a:ext>
            </a:extLst>
          </p:cNvPr>
          <p:cNvSpPr/>
          <p:nvPr userDrawn="1"/>
        </p:nvSpPr>
        <p:spPr>
          <a:xfrm rot="10800000">
            <a:off x="5369000" y="3779842"/>
            <a:ext cx="1804400" cy="1264400"/>
          </a:xfrm>
          <a:prstGeom prst="trapezoid">
            <a:avLst>
              <a:gd name="adj" fmla="val 25000"/>
            </a:avLst>
          </a:prstGeom>
          <a:solidFill>
            <a:srgbClr val="BAA8FF"/>
          </a:solidFill>
          <a:ln w="9525" cap="flat" cmpd="sng">
            <a:solidFill>
              <a:srgbClr val="BAA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Helvetica Neue" panose="020B0604020202020204"/>
              <a:cs typeface="Arial"/>
              <a:sym typeface="Arial"/>
            </a:endParaRPr>
          </a:p>
        </p:txBody>
      </p:sp>
      <p:cxnSp>
        <p:nvCxnSpPr>
          <p:cNvPr id="308" name="Google Shape;2388;p272">
            <a:extLst>
              <a:ext uri="{FF2B5EF4-FFF2-40B4-BE49-F238E27FC236}">
                <a16:creationId xmlns:a16="http://schemas.microsoft.com/office/drawing/2014/main" id="{8561D88F-612D-E0B0-6BDF-48354263B1A5}"/>
              </a:ext>
            </a:extLst>
          </p:cNvPr>
          <p:cNvCxnSpPr/>
          <p:nvPr userDrawn="1"/>
        </p:nvCxnSpPr>
        <p:spPr>
          <a:xfrm>
            <a:off x="4340617" y="5268676"/>
            <a:ext cx="1338000" cy="4400"/>
          </a:xfrm>
          <a:prstGeom prst="straightConnector1">
            <a:avLst/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2389;p272">
            <a:extLst>
              <a:ext uri="{FF2B5EF4-FFF2-40B4-BE49-F238E27FC236}">
                <a16:creationId xmlns:a16="http://schemas.microsoft.com/office/drawing/2014/main" id="{BF122141-9C3C-4CE3-1E9C-408D41E9319E}"/>
              </a:ext>
            </a:extLst>
          </p:cNvPr>
          <p:cNvCxnSpPr>
            <a:endCxn id="330" idx="1"/>
          </p:cNvCxnSpPr>
          <p:nvPr userDrawn="1"/>
        </p:nvCxnSpPr>
        <p:spPr>
          <a:xfrm>
            <a:off x="4415284" y="5270873"/>
            <a:ext cx="105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0" name="Google Shape;2391;p272">
            <a:extLst>
              <a:ext uri="{FF2B5EF4-FFF2-40B4-BE49-F238E27FC236}">
                <a16:creationId xmlns:a16="http://schemas.microsoft.com/office/drawing/2014/main" id="{C0A23B5E-B853-E2AE-4BE7-071FA09BFCFA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117950" y="4440774"/>
            <a:ext cx="1353200" cy="1353200"/>
          </a:xfrm>
          <a:prstGeom prst="rect">
            <a:avLst/>
          </a:prstGeom>
        </p:spPr>
      </p:pic>
      <p:pic>
        <p:nvPicPr>
          <p:cNvPr id="311" name="Google Shape;2392;p272">
            <a:extLst>
              <a:ext uri="{FF2B5EF4-FFF2-40B4-BE49-F238E27FC236}">
                <a16:creationId xmlns:a16="http://schemas.microsoft.com/office/drawing/2014/main" id="{9A03820E-2E58-B79A-5C05-E741087E633D}"/>
              </a:ext>
            </a:extLst>
          </p:cNvPr>
          <p:cNvPicPr preferRelativeResize="0"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284" y="4440776"/>
            <a:ext cx="1353200" cy="1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2393;p272">
            <a:extLst>
              <a:ext uri="{FF2B5EF4-FFF2-40B4-BE49-F238E27FC236}">
                <a16:creationId xmlns:a16="http://schemas.microsoft.com/office/drawing/2014/main" id="{F403DFA1-6034-2217-EA55-3A14BB801D03}"/>
              </a:ext>
            </a:extLst>
          </p:cNvPr>
          <p:cNvSpPr/>
          <p:nvPr userDrawn="1"/>
        </p:nvSpPr>
        <p:spPr>
          <a:xfrm>
            <a:off x="2666484" y="1669509"/>
            <a:ext cx="2162800" cy="490400"/>
          </a:xfrm>
          <a:prstGeom prst="rect">
            <a:avLst/>
          </a:prstGeom>
          <a:solidFill>
            <a:srgbClr val="01C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CDP: COLLECT &amp; UNIFY DATA</a:t>
            </a:r>
            <a:endParaRPr sz="1333" b="1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2394;p272">
            <a:extLst>
              <a:ext uri="{FF2B5EF4-FFF2-40B4-BE49-F238E27FC236}">
                <a16:creationId xmlns:a16="http://schemas.microsoft.com/office/drawing/2014/main" id="{3D5F0F71-0B2A-3A37-FCE5-9A06DB679FA3}"/>
              </a:ext>
            </a:extLst>
          </p:cNvPr>
          <p:cNvSpPr/>
          <p:nvPr userDrawn="1"/>
        </p:nvSpPr>
        <p:spPr>
          <a:xfrm>
            <a:off x="5189817" y="1669509"/>
            <a:ext cx="2162800" cy="490400"/>
          </a:xfrm>
          <a:prstGeom prst="rect">
            <a:avLst/>
          </a:prstGeom>
          <a:solidFill>
            <a:srgbClr val="7856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ANALYTICS: DISCOVER INSIGHTS</a:t>
            </a:r>
            <a:endParaRPr sz="1333" b="1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2395;p272">
            <a:extLst>
              <a:ext uri="{FF2B5EF4-FFF2-40B4-BE49-F238E27FC236}">
                <a16:creationId xmlns:a16="http://schemas.microsoft.com/office/drawing/2014/main" id="{4CAB9B78-2584-DDBC-42F7-AB3D8291631B}"/>
              </a:ext>
            </a:extLst>
          </p:cNvPr>
          <p:cNvSpPr/>
          <p:nvPr userDrawn="1"/>
        </p:nvSpPr>
        <p:spPr>
          <a:xfrm>
            <a:off x="7713150" y="1669509"/>
            <a:ext cx="2162800" cy="490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MESSAGING: </a:t>
            </a:r>
          </a:p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 YOUR USERS</a:t>
            </a:r>
            <a:endParaRPr sz="1333" b="1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5" name="Google Shape;2396;p272">
            <a:extLst>
              <a:ext uri="{FF2B5EF4-FFF2-40B4-BE49-F238E27FC236}">
                <a16:creationId xmlns:a16="http://schemas.microsoft.com/office/drawing/2014/main" id="{F8ED2DB7-122D-5E8E-8BD0-79D8ADFA7D1C}"/>
              </a:ext>
            </a:extLst>
          </p:cNvPr>
          <p:cNvCxnSpPr>
            <a:cxnSpLocks/>
            <a:stCxn id="311" idx="3"/>
            <a:endCxn id="310" idx="2"/>
          </p:cNvCxnSpPr>
          <p:nvPr userDrawn="1"/>
        </p:nvCxnSpPr>
        <p:spPr>
          <a:xfrm>
            <a:off x="4424484" y="5117376"/>
            <a:ext cx="3693600" cy="0"/>
          </a:xfrm>
          <a:prstGeom prst="straightConnector1">
            <a:avLst/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2397;p272">
            <a:extLst>
              <a:ext uri="{FF2B5EF4-FFF2-40B4-BE49-F238E27FC236}">
                <a16:creationId xmlns:a16="http://schemas.microsoft.com/office/drawing/2014/main" id="{3C8C1FF5-6940-A5B2-50AF-B14DDED485E6}"/>
              </a:ext>
            </a:extLst>
          </p:cNvPr>
          <p:cNvCxnSpPr>
            <a:cxnSpLocks/>
            <a:stCxn id="311" idx="3"/>
            <a:endCxn id="317" idx="2"/>
          </p:cNvCxnSpPr>
          <p:nvPr userDrawn="1"/>
        </p:nvCxnSpPr>
        <p:spPr>
          <a:xfrm>
            <a:off x="4424484" y="5117376"/>
            <a:ext cx="1170000" cy="0"/>
          </a:xfrm>
          <a:prstGeom prst="straightConnector1">
            <a:avLst/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2398;p272">
            <a:extLst>
              <a:ext uri="{FF2B5EF4-FFF2-40B4-BE49-F238E27FC236}">
                <a16:creationId xmlns:a16="http://schemas.microsoft.com/office/drawing/2014/main" id="{C7F6A6F7-564F-14BB-D23E-F8FC02E6F3C3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601" y="4440776"/>
            <a:ext cx="1353200" cy="1353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18" name="Google Shape;2399;p272">
            <a:extLst>
              <a:ext uri="{FF2B5EF4-FFF2-40B4-BE49-F238E27FC236}">
                <a16:creationId xmlns:a16="http://schemas.microsoft.com/office/drawing/2014/main" id="{F1241EDB-09C1-226E-4B21-12179AEDFCCD}"/>
              </a:ext>
            </a:extLst>
          </p:cNvPr>
          <p:cNvCxnSpPr>
            <a:cxnSpLocks/>
            <a:stCxn id="311" idx="2"/>
            <a:endCxn id="310" idx="4"/>
          </p:cNvCxnSpPr>
          <p:nvPr userDrawn="1"/>
        </p:nvCxnSpPr>
        <p:spPr>
          <a:xfrm rot="-5400000" flipH="1">
            <a:off x="6270884" y="3270976"/>
            <a:ext cx="800" cy="5046800"/>
          </a:xfrm>
          <a:prstGeom prst="bentConnector3">
            <a:avLst>
              <a:gd name="adj1" fmla="val 39687500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2400;p272">
            <a:extLst>
              <a:ext uri="{FF2B5EF4-FFF2-40B4-BE49-F238E27FC236}">
                <a16:creationId xmlns:a16="http://schemas.microsoft.com/office/drawing/2014/main" id="{D1CEC525-B42C-8462-4C04-69614931E8D9}"/>
              </a:ext>
            </a:extLst>
          </p:cNvPr>
          <p:cNvCxnSpPr>
            <a:cxnSpLocks/>
            <a:stCxn id="311" idx="2"/>
            <a:endCxn id="317" idx="4"/>
          </p:cNvCxnSpPr>
          <p:nvPr userDrawn="1"/>
        </p:nvCxnSpPr>
        <p:spPr>
          <a:xfrm rot="-5400000" flipH="1">
            <a:off x="5009084" y="4532776"/>
            <a:ext cx="800" cy="2523200"/>
          </a:xfrm>
          <a:prstGeom prst="bentConnector3">
            <a:avLst>
              <a:gd name="adj1" fmla="val 39687500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2401;p272">
            <a:extLst>
              <a:ext uri="{FF2B5EF4-FFF2-40B4-BE49-F238E27FC236}">
                <a16:creationId xmlns:a16="http://schemas.microsoft.com/office/drawing/2014/main" id="{5421F213-B4C8-E381-784A-33CE8805BBBF}"/>
              </a:ext>
            </a:extLst>
          </p:cNvPr>
          <p:cNvCxnSpPr>
            <a:cxnSpLocks/>
            <a:stCxn id="317" idx="0"/>
            <a:endCxn id="311" idx="0"/>
          </p:cNvCxnSpPr>
          <p:nvPr userDrawn="1"/>
        </p:nvCxnSpPr>
        <p:spPr>
          <a:xfrm rot="5400000">
            <a:off x="5009201" y="3179576"/>
            <a:ext cx="800" cy="2523200"/>
          </a:xfrm>
          <a:prstGeom prst="bentConnector3">
            <a:avLst>
              <a:gd name="adj1" fmla="val -39687500"/>
            </a:avLst>
          </a:prstGeom>
          <a:noFill/>
          <a:ln w="114300" cap="flat" cmpd="sng">
            <a:solidFill>
              <a:srgbClr val="785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2402;p272">
            <a:extLst>
              <a:ext uri="{FF2B5EF4-FFF2-40B4-BE49-F238E27FC236}">
                <a16:creationId xmlns:a16="http://schemas.microsoft.com/office/drawing/2014/main" id="{9C910146-F10E-62CD-7CE8-2D2F0380FFF0}"/>
              </a:ext>
            </a:extLst>
          </p:cNvPr>
          <p:cNvCxnSpPr>
            <a:stCxn id="317" idx="0"/>
            <a:endCxn id="310" idx="0"/>
          </p:cNvCxnSpPr>
          <p:nvPr userDrawn="1"/>
        </p:nvCxnSpPr>
        <p:spPr>
          <a:xfrm rot="-5400000" flipH="1">
            <a:off x="7532401" y="3179574"/>
            <a:ext cx="800" cy="2523200"/>
          </a:xfrm>
          <a:prstGeom prst="bentConnector3">
            <a:avLst>
              <a:gd name="adj1" fmla="val -39687528"/>
            </a:avLst>
          </a:prstGeom>
          <a:noFill/>
          <a:ln w="114300" cap="flat" cmpd="sng">
            <a:solidFill>
              <a:srgbClr val="785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2403;p272">
            <a:extLst>
              <a:ext uri="{FF2B5EF4-FFF2-40B4-BE49-F238E27FC236}">
                <a16:creationId xmlns:a16="http://schemas.microsoft.com/office/drawing/2014/main" id="{A058FB2A-D962-A083-614E-7616F76671E5}"/>
              </a:ext>
            </a:extLst>
          </p:cNvPr>
          <p:cNvCxnSpPr>
            <a:stCxn id="317" idx="0"/>
            <a:endCxn id="332" idx="1"/>
          </p:cNvCxnSpPr>
          <p:nvPr userDrawn="1"/>
        </p:nvCxnSpPr>
        <p:spPr>
          <a:xfrm rot="5400000" flipH="1">
            <a:off x="4949200" y="3118776"/>
            <a:ext cx="120800" cy="2523200"/>
          </a:xfrm>
          <a:prstGeom prst="bentConnector3">
            <a:avLst>
              <a:gd name="adj1" fmla="val 25985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3" name="Google Shape;2405;p272">
            <a:extLst>
              <a:ext uri="{FF2B5EF4-FFF2-40B4-BE49-F238E27FC236}">
                <a16:creationId xmlns:a16="http://schemas.microsoft.com/office/drawing/2014/main" id="{CA1ED39D-70D6-BCFD-9072-03A304C73406}"/>
              </a:ext>
            </a:extLst>
          </p:cNvPr>
          <p:cNvCxnSpPr>
            <a:stCxn id="317" idx="0"/>
            <a:endCxn id="333" idx="1"/>
          </p:cNvCxnSpPr>
          <p:nvPr userDrawn="1"/>
        </p:nvCxnSpPr>
        <p:spPr>
          <a:xfrm rot="-5400000">
            <a:off x="7472401" y="3118774"/>
            <a:ext cx="120800" cy="2523200"/>
          </a:xfrm>
          <a:prstGeom prst="bentConnector3">
            <a:avLst>
              <a:gd name="adj1" fmla="val 25985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4" name="Google Shape;2407;p272">
            <a:extLst>
              <a:ext uri="{FF2B5EF4-FFF2-40B4-BE49-F238E27FC236}">
                <a16:creationId xmlns:a16="http://schemas.microsoft.com/office/drawing/2014/main" id="{80080844-2575-F235-C262-D4BEB9E6959E}"/>
              </a:ext>
            </a:extLst>
          </p:cNvPr>
          <p:cNvCxnSpPr>
            <a:cxnSpLocks/>
            <a:stCxn id="311" idx="3"/>
            <a:endCxn id="329" idx="1"/>
          </p:cNvCxnSpPr>
          <p:nvPr userDrawn="1"/>
        </p:nvCxnSpPr>
        <p:spPr>
          <a:xfrm>
            <a:off x="4424484" y="5117376"/>
            <a:ext cx="1048000" cy="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5" name="Google Shape;2409;p272">
            <a:extLst>
              <a:ext uri="{FF2B5EF4-FFF2-40B4-BE49-F238E27FC236}">
                <a16:creationId xmlns:a16="http://schemas.microsoft.com/office/drawing/2014/main" id="{6BD91F3B-C6A6-F653-AEA3-98EFAAA93E51}"/>
              </a:ext>
            </a:extLst>
          </p:cNvPr>
          <p:cNvCxnSpPr>
            <a:stCxn id="317" idx="6"/>
            <a:endCxn id="331" idx="1"/>
          </p:cNvCxnSpPr>
          <p:nvPr userDrawn="1"/>
        </p:nvCxnSpPr>
        <p:spPr>
          <a:xfrm>
            <a:off x="6947801" y="5117376"/>
            <a:ext cx="1049200" cy="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6" name="Google Shape;2411;p272">
            <a:extLst>
              <a:ext uri="{FF2B5EF4-FFF2-40B4-BE49-F238E27FC236}">
                <a16:creationId xmlns:a16="http://schemas.microsoft.com/office/drawing/2014/main" id="{9B26F7CF-DD97-AAEC-CDDC-A68BAB576037}"/>
              </a:ext>
            </a:extLst>
          </p:cNvPr>
          <p:cNvCxnSpPr>
            <a:cxnSpLocks/>
            <a:stCxn id="311" idx="2"/>
            <a:endCxn id="355" idx="1"/>
          </p:cNvCxnSpPr>
          <p:nvPr userDrawn="1"/>
        </p:nvCxnSpPr>
        <p:spPr>
          <a:xfrm rot="-5400000" flipH="1">
            <a:off x="4949284" y="4592576"/>
            <a:ext cx="120400" cy="2523200"/>
          </a:xfrm>
          <a:prstGeom prst="bentConnector3">
            <a:avLst>
              <a:gd name="adj1" fmla="val 262680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7" name="Google Shape;2413;p272">
            <a:extLst>
              <a:ext uri="{FF2B5EF4-FFF2-40B4-BE49-F238E27FC236}">
                <a16:creationId xmlns:a16="http://schemas.microsoft.com/office/drawing/2014/main" id="{79DA9A06-9824-2D48-7459-152ACA039034}"/>
              </a:ext>
            </a:extLst>
          </p:cNvPr>
          <p:cNvCxnSpPr>
            <a:cxnSpLocks/>
            <a:stCxn id="311" idx="2"/>
            <a:endCxn id="354" idx="1"/>
          </p:cNvCxnSpPr>
          <p:nvPr userDrawn="1"/>
        </p:nvCxnSpPr>
        <p:spPr>
          <a:xfrm rot="-5400000" flipH="1">
            <a:off x="6211084" y="3330776"/>
            <a:ext cx="120400" cy="5046800"/>
          </a:xfrm>
          <a:prstGeom prst="bentConnector3">
            <a:avLst>
              <a:gd name="adj1" fmla="val 264618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8" name="Google Shape;2415;p272">
            <a:extLst>
              <a:ext uri="{FF2B5EF4-FFF2-40B4-BE49-F238E27FC236}">
                <a16:creationId xmlns:a16="http://schemas.microsoft.com/office/drawing/2014/main" id="{CEF0084F-7EFA-B26B-82C6-7BD27EEDF845}"/>
              </a:ext>
            </a:extLst>
          </p:cNvPr>
          <p:cNvSpPr/>
          <p:nvPr userDrawn="1"/>
        </p:nvSpPr>
        <p:spPr>
          <a:xfrm>
            <a:off x="5370600" y="2289442"/>
            <a:ext cx="1801200" cy="1490400"/>
          </a:xfrm>
          <a:prstGeom prst="rect">
            <a:avLst/>
          </a:prstGeom>
          <a:solidFill>
            <a:srgbClr val="BAA8FF"/>
          </a:solidFill>
          <a:ln w="9525" cap="flat" cmpd="sng">
            <a:solidFill>
              <a:srgbClr val="BAA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Helvetica Neue" panose="020B0604020202020204"/>
              <a:cs typeface="Arial"/>
              <a:sym typeface="Arial"/>
            </a:endParaRPr>
          </a:p>
        </p:txBody>
      </p:sp>
      <p:pic>
        <p:nvPicPr>
          <p:cNvPr id="329" name="Google Shape;2408;p272">
            <a:extLst>
              <a:ext uri="{FF2B5EF4-FFF2-40B4-BE49-F238E27FC236}">
                <a16:creationId xmlns:a16="http://schemas.microsoft.com/office/drawing/2014/main" id="{6A3857A7-2E58-D96B-D8F2-1DF8B51A80A1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484" y="5047740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2390;p272">
            <a:extLst>
              <a:ext uri="{FF2B5EF4-FFF2-40B4-BE49-F238E27FC236}">
                <a16:creationId xmlns:a16="http://schemas.microsoft.com/office/drawing/2014/main" id="{0CCD3D1B-15A5-854F-7C9F-AEDAAD8ACC63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484" y="5200840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2410;p272">
            <a:extLst>
              <a:ext uri="{FF2B5EF4-FFF2-40B4-BE49-F238E27FC236}">
                <a16:creationId xmlns:a16="http://schemas.microsoft.com/office/drawing/2014/main" id="{C5C81F94-0926-3F76-E88C-8929D758C7BC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6850" y="5047740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2404;p272">
            <a:extLst>
              <a:ext uri="{FF2B5EF4-FFF2-40B4-BE49-F238E27FC236}">
                <a16:creationId xmlns:a16="http://schemas.microsoft.com/office/drawing/2014/main" id="{B13AE2DA-E55A-F348-A7B3-D19DEEF43278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677850" y="4319840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2406;p272">
            <a:extLst>
              <a:ext uri="{FF2B5EF4-FFF2-40B4-BE49-F238E27FC236}">
                <a16:creationId xmlns:a16="http://schemas.microsoft.com/office/drawing/2014/main" id="{D9762CC7-AB52-2C19-5255-52BB09A1F640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8724517" y="4319840"/>
            <a:ext cx="140096" cy="14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2417;p272">
            <a:extLst>
              <a:ext uri="{FF2B5EF4-FFF2-40B4-BE49-F238E27FC236}">
                <a16:creationId xmlns:a16="http://schemas.microsoft.com/office/drawing/2014/main" id="{86A55DF2-2D42-D04A-7BF0-A70ABD385F56}"/>
              </a:ext>
            </a:extLst>
          </p:cNvPr>
          <p:cNvGrpSpPr/>
          <p:nvPr userDrawn="1"/>
        </p:nvGrpSpPr>
        <p:grpSpPr>
          <a:xfrm>
            <a:off x="4542684" y="4512674"/>
            <a:ext cx="1001533" cy="533310"/>
            <a:chOff x="3237450" y="2493200"/>
            <a:chExt cx="751150" cy="399983"/>
          </a:xfrm>
        </p:grpSpPr>
        <p:sp>
          <p:nvSpPr>
            <p:cNvPr id="335" name="Google Shape;2418;p272">
              <a:extLst>
                <a:ext uri="{FF2B5EF4-FFF2-40B4-BE49-F238E27FC236}">
                  <a16:creationId xmlns:a16="http://schemas.microsoft.com/office/drawing/2014/main" id="{D868F1C5-F892-4C4D-E4E8-C2D2FA05DDC8}"/>
                </a:ext>
              </a:extLst>
            </p:cNvPr>
            <p:cNvSpPr/>
            <p:nvPr/>
          </p:nvSpPr>
          <p:spPr>
            <a:xfrm>
              <a:off x="3237450" y="2538350"/>
              <a:ext cx="7083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1C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36" name="Google Shape;2419;p272">
              <a:extLst>
                <a:ext uri="{FF2B5EF4-FFF2-40B4-BE49-F238E27FC236}">
                  <a16:creationId xmlns:a16="http://schemas.microsoft.com/office/drawing/2014/main" id="{3E204124-4C79-648E-DDF1-87966BAA93C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9625" y="2578263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2420;p272">
              <a:extLst>
                <a:ext uri="{FF2B5EF4-FFF2-40B4-BE49-F238E27FC236}">
                  <a16:creationId xmlns:a16="http://schemas.microsoft.com/office/drawing/2014/main" id="{8DBD2F02-E8CD-75B3-69DE-19982A9F3AF9}"/>
                </a:ext>
              </a:extLst>
            </p:cNvPr>
            <p:cNvSpPr txBox="1"/>
            <p:nvPr/>
          </p:nvSpPr>
          <p:spPr>
            <a:xfrm>
              <a:off x="3456400" y="2493200"/>
              <a:ext cx="532200" cy="39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01C39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CLEAN DATA</a:t>
              </a:r>
              <a:endParaRPr sz="933" kern="0">
                <a:solidFill>
                  <a:srgbClr val="01C39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8" name="Google Shape;2421;p272">
            <a:extLst>
              <a:ext uri="{FF2B5EF4-FFF2-40B4-BE49-F238E27FC236}">
                <a16:creationId xmlns:a16="http://schemas.microsoft.com/office/drawing/2014/main" id="{B4D4EA60-0652-F449-05DB-42417D900F1E}"/>
              </a:ext>
            </a:extLst>
          </p:cNvPr>
          <p:cNvGrpSpPr/>
          <p:nvPr userDrawn="1"/>
        </p:nvGrpSpPr>
        <p:grpSpPr>
          <a:xfrm>
            <a:off x="4382417" y="5847778"/>
            <a:ext cx="1254133" cy="413200"/>
            <a:chOff x="3152800" y="3501575"/>
            <a:chExt cx="940600" cy="309900"/>
          </a:xfrm>
        </p:grpSpPr>
        <p:sp>
          <p:nvSpPr>
            <p:cNvPr id="339" name="Google Shape;2422;p272">
              <a:extLst>
                <a:ext uri="{FF2B5EF4-FFF2-40B4-BE49-F238E27FC236}">
                  <a16:creationId xmlns:a16="http://schemas.microsoft.com/office/drawing/2014/main" id="{CE2AF34B-0682-1924-E977-108867D29397}"/>
                </a:ext>
              </a:extLst>
            </p:cNvPr>
            <p:cNvSpPr/>
            <p:nvPr/>
          </p:nvSpPr>
          <p:spPr>
            <a:xfrm>
              <a:off x="3152800" y="3501575"/>
              <a:ext cx="8775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1C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40" name="Google Shape;2423;p272">
              <a:extLst>
                <a:ext uri="{FF2B5EF4-FFF2-40B4-BE49-F238E27FC236}">
                  <a16:creationId xmlns:a16="http://schemas.microsoft.com/office/drawing/2014/main" id="{2DF4515B-70DD-FCE6-8069-50FB8A72A684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90600" y="35422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2424;p272">
              <a:extLst>
                <a:ext uri="{FF2B5EF4-FFF2-40B4-BE49-F238E27FC236}">
                  <a16:creationId xmlns:a16="http://schemas.microsoft.com/office/drawing/2014/main" id="{43819165-4A58-AD3B-3908-991B5B57FB11}"/>
                </a:ext>
              </a:extLst>
            </p:cNvPr>
            <p:cNvSpPr txBox="1"/>
            <p:nvPr/>
          </p:nvSpPr>
          <p:spPr>
            <a:xfrm>
              <a:off x="3384800" y="3510275"/>
              <a:ext cx="708600" cy="292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01C39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AUDIENCES</a:t>
              </a:r>
              <a:endParaRPr sz="933" kern="0">
                <a:solidFill>
                  <a:srgbClr val="01C39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42" name="Google Shape;2425;p272">
            <a:extLst>
              <a:ext uri="{FF2B5EF4-FFF2-40B4-BE49-F238E27FC236}">
                <a16:creationId xmlns:a16="http://schemas.microsoft.com/office/drawing/2014/main" id="{02D5CE23-B150-F8C4-41EF-0E94318EE10A}"/>
              </a:ext>
            </a:extLst>
          </p:cNvPr>
          <p:cNvGrpSpPr/>
          <p:nvPr userDrawn="1"/>
        </p:nvGrpSpPr>
        <p:grpSpPr>
          <a:xfrm>
            <a:off x="4332884" y="3903710"/>
            <a:ext cx="1353200" cy="413200"/>
            <a:chOff x="3084100" y="2036475"/>
            <a:chExt cx="1014900" cy="309900"/>
          </a:xfrm>
        </p:grpSpPr>
        <p:sp>
          <p:nvSpPr>
            <p:cNvPr id="343" name="Google Shape;2426;p272">
              <a:extLst>
                <a:ext uri="{FF2B5EF4-FFF2-40B4-BE49-F238E27FC236}">
                  <a16:creationId xmlns:a16="http://schemas.microsoft.com/office/drawing/2014/main" id="{6602EFFC-6778-62D1-C5C7-0273480140C9}"/>
                </a:ext>
              </a:extLst>
            </p:cNvPr>
            <p:cNvSpPr/>
            <p:nvPr/>
          </p:nvSpPr>
          <p:spPr>
            <a:xfrm>
              <a:off x="3084100" y="2036475"/>
              <a:ext cx="9405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785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44" name="Google Shape;2427;p272">
              <a:extLst>
                <a:ext uri="{FF2B5EF4-FFF2-40B4-BE49-F238E27FC236}">
                  <a16:creationId xmlns:a16="http://schemas.microsoft.com/office/drawing/2014/main" id="{5699D635-7692-33BD-580A-A3ADEFA76DF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47100" y="20771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2428;p272">
              <a:extLst>
                <a:ext uri="{FF2B5EF4-FFF2-40B4-BE49-F238E27FC236}">
                  <a16:creationId xmlns:a16="http://schemas.microsoft.com/office/drawing/2014/main" id="{BBABB78D-CF6D-29DB-A597-2D20B37FA436}"/>
                </a:ext>
              </a:extLst>
            </p:cNvPr>
            <p:cNvSpPr txBox="1"/>
            <p:nvPr/>
          </p:nvSpPr>
          <p:spPr>
            <a:xfrm>
              <a:off x="3390400" y="2045175"/>
              <a:ext cx="708600" cy="292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785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COHORTS</a:t>
              </a:r>
              <a:endParaRPr sz="933" kern="0">
                <a:solidFill>
                  <a:srgbClr val="7856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46" name="Google Shape;2429;p272">
            <a:extLst>
              <a:ext uri="{FF2B5EF4-FFF2-40B4-BE49-F238E27FC236}">
                <a16:creationId xmlns:a16="http://schemas.microsoft.com/office/drawing/2014/main" id="{B85C4C69-DC65-35B3-BCC7-EC7A443C1D66}"/>
              </a:ext>
            </a:extLst>
          </p:cNvPr>
          <p:cNvGrpSpPr/>
          <p:nvPr userDrawn="1"/>
        </p:nvGrpSpPr>
        <p:grpSpPr>
          <a:xfrm>
            <a:off x="7060684" y="4512656"/>
            <a:ext cx="972967" cy="533310"/>
            <a:chOff x="3258875" y="2493200"/>
            <a:chExt cx="729725" cy="399983"/>
          </a:xfrm>
        </p:grpSpPr>
        <p:sp>
          <p:nvSpPr>
            <p:cNvPr id="347" name="Google Shape;2430;p272">
              <a:extLst>
                <a:ext uri="{FF2B5EF4-FFF2-40B4-BE49-F238E27FC236}">
                  <a16:creationId xmlns:a16="http://schemas.microsoft.com/office/drawing/2014/main" id="{620AD015-1775-69DD-1618-4A1D5AAA01C0}"/>
                </a:ext>
              </a:extLst>
            </p:cNvPr>
            <p:cNvSpPr/>
            <p:nvPr/>
          </p:nvSpPr>
          <p:spPr>
            <a:xfrm>
              <a:off x="3258875" y="2538350"/>
              <a:ext cx="7083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1C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48" name="Google Shape;2431;p272">
              <a:extLst>
                <a:ext uri="{FF2B5EF4-FFF2-40B4-BE49-F238E27FC236}">
                  <a16:creationId xmlns:a16="http://schemas.microsoft.com/office/drawing/2014/main" id="{9F06024E-C5B5-3AD0-575B-15BFE954E9D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9625" y="2578263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2432;p272">
              <a:extLst>
                <a:ext uri="{FF2B5EF4-FFF2-40B4-BE49-F238E27FC236}">
                  <a16:creationId xmlns:a16="http://schemas.microsoft.com/office/drawing/2014/main" id="{E870862D-AC05-20D3-A8AA-D1AFAB1BD450}"/>
                </a:ext>
              </a:extLst>
            </p:cNvPr>
            <p:cNvSpPr txBox="1"/>
            <p:nvPr/>
          </p:nvSpPr>
          <p:spPr>
            <a:xfrm>
              <a:off x="3456400" y="2493200"/>
              <a:ext cx="532200" cy="39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01C39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CLEAN DATA</a:t>
              </a:r>
              <a:endParaRPr sz="933" kern="0">
                <a:solidFill>
                  <a:srgbClr val="01C39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50" name="Google Shape;2433;p272">
            <a:extLst>
              <a:ext uri="{FF2B5EF4-FFF2-40B4-BE49-F238E27FC236}">
                <a16:creationId xmlns:a16="http://schemas.microsoft.com/office/drawing/2014/main" id="{D17C8060-A4D9-9DD2-93C6-B32B35A89118}"/>
              </a:ext>
            </a:extLst>
          </p:cNvPr>
          <p:cNvGrpSpPr/>
          <p:nvPr userDrawn="1"/>
        </p:nvGrpSpPr>
        <p:grpSpPr>
          <a:xfrm>
            <a:off x="6920100" y="5847778"/>
            <a:ext cx="1254133" cy="413200"/>
            <a:chOff x="3152800" y="3501575"/>
            <a:chExt cx="940600" cy="309900"/>
          </a:xfrm>
        </p:grpSpPr>
        <p:sp>
          <p:nvSpPr>
            <p:cNvPr id="351" name="Google Shape;2434;p272">
              <a:extLst>
                <a:ext uri="{FF2B5EF4-FFF2-40B4-BE49-F238E27FC236}">
                  <a16:creationId xmlns:a16="http://schemas.microsoft.com/office/drawing/2014/main" id="{2CDFAF9B-F4FD-41D9-EABE-18AEED0CE255}"/>
                </a:ext>
              </a:extLst>
            </p:cNvPr>
            <p:cNvSpPr/>
            <p:nvPr/>
          </p:nvSpPr>
          <p:spPr>
            <a:xfrm>
              <a:off x="3152800" y="3501575"/>
              <a:ext cx="8775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1C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52" name="Google Shape;2435;p272">
              <a:extLst>
                <a:ext uri="{FF2B5EF4-FFF2-40B4-BE49-F238E27FC236}">
                  <a16:creationId xmlns:a16="http://schemas.microsoft.com/office/drawing/2014/main" id="{F3AFF068-F9BF-1DF9-E493-7575E369C042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90600" y="35422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2436;p272">
              <a:extLst>
                <a:ext uri="{FF2B5EF4-FFF2-40B4-BE49-F238E27FC236}">
                  <a16:creationId xmlns:a16="http://schemas.microsoft.com/office/drawing/2014/main" id="{8954EBD2-E8BE-D968-015A-2A38D5F1D560}"/>
                </a:ext>
              </a:extLst>
            </p:cNvPr>
            <p:cNvSpPr txBox="1"/>
            <p:nvPr/>
          </p:nvSpPr>
          <p:spPr>
            <a:xfrm>
              <a:off x="3384800" y="3510275"/>
              <a:ext cx="708600" cy="292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01C39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AUDIENCES</a:t>
              </a:r>
              <a:endParaRPr sz="933" kern="0">
                <a:solidFill>
                  <a:srgbClr val="01C39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54" name="Google Shape;2414;p272">
            <a:extLst>
              <a:ext uri="{FF2B5EF4-FFF2-40B4-BE49-F238E27FC236}">
                <a16:creationId xmlns:a16="http://schemas.microsoft.com/office/drawing/2014/main" id="{35B646AF-65D9-4DE1-C0D0-965950379A93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8724517" y="5774306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2412;p272">
            <a:extLst>
              <a:ext uri="{FF2B5EF4-FFF2-40B4-BE49-F238E27FC236}">
                <a16:creationId xmlns:a16="http://schemas.microsoft.com/office/drawing/2014/main" id="{A5E4FC06-5C34-F4E3-1E4F-A309EBE1F962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201184" y="5774306"/>
            <a:ext cx="140096" cy="14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2437;p272">
            <a:extLst>
              <a:ext uri="{FF2B5EF4-FFF2-40B4-BE49-F238E27FC236}">
                <a16:creationId xmlns:a16="http://schemas.microsoft.com/office/drawing/2014/main" id="{0F3B0208-E079-13E2-CFA4-2F2F570B2A65}"/>
              </a:ext>
            </a:extLst>
          </p:cNvPr>
          <p:cNvGrpSpPr/>
          <p:nvPr userDrawn="1"/>
        </p:nvGrpSpPr>
        <p:grpSpPr>
          <a:xfrm>
            <a:off x="6920117" y="3903710"/>
            <a:ext cx="1353200" cy="413200"/>
            <a:chOff x="3084100" y="2036475"/>
            <a:chExt cx="1014900" cy="309900"/>
          </a:xfrm>
        </p:grpSpPr>
        <p:sp>
          <p:nvSpPr>
            <p:cNvPr id="357" name="Google Shape;2438;p272">
              <a:extLst>
                <a:ext uri="{FF2B5EF4-FFF2-40B4-BE49-F238E27FC236}">
                  <a16:creationId xmlns:a16="http://schemas.microsoft.com/office/drawing/2014/main" id="{0A085B26-EB9F-C543-F9FB-1A364A9E182B}"/>
                </a:ext>
              </a:extLst>
            </p:cNvPr>
            <p:cNvSpPr/>
            <p:nvPr/>
          </p:nvSpPr>
          <p:spPr>
            <a:xfrm>
              <a:off x="3084100" y="2036475"/>
              <a:ext cx="9405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785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58" name="Google Shape;2439;p272">
              <a:extLst>
                <a:ext uri="{FF2B5EF4-FFF2-40B4-BE49-F238E27FC236}">
                  <a16:creationId xmlns:a16="http://schemas.microsoft.com/office/drawing/2014/main" id="{3CACB12B-99FA-D601-0611-5B8F035CCFB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47100" y="207712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2440;p272">
              <a:extLst>
                <a:ext uri="{FF2B5EF4-FFF2-40B4-BE49-F238E27FC236}">
                  <a16:creationId xmlns:a16="http://schemas.microsoft.com/office/drawing/2014/main" id="{0C60AE52-2F63-7AEA-4AC9-9B66F343F2AF}"/>
                </a:ext>
              </a:extLst>
            </p:cNvPr>
            <p:cNvSpPr txBox="1"/>
            <p:nvPr/>
          </p:nvSpPr>
          <p:spPr>
            <a:xfrm>
              <a:off x="3390400" y="2045175"/>
              <a:ext cx="708600" cy="292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785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COHORTS</a:t>
              </a:r>
              <a:endParaRPr sz="933" kern="0">
                <a:solidFill>
                  <a:srgbClr val="7856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60" name="Google Shape;2384;p272">
            <a:extLst>
              <a:ext uri="{FF2B5EF4-FFF2-40B4-BE49-F238E27FC236}">
                <a16:creationId xmlns:a16="http://schemas.microsoft.com/office/drawing/2014/main" id="{9416AE21-B8EE-FB1B-DEFB-21ABE0F0B495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45134" y="2474153"/>
            <a:ext cx="242447" cy="4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2442;p272">
            <a:extLst>
              <a:ext uri="{FF2B5EF4-FFF2-40B4-BE49-F238E27FC236}">
                <a16:creationId xmlns:a16="http://schemas.microsoft.com/office/drawing/2014/main" id="{6F01FD0F-D333-923E-10E6-CF9671C2039B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45133" y="3084560"/>
            <a:ext cx="426707" cy="4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2443;p272">
            <a:extLst>
              <a:ext uri="{FF2B5EF4-FFF2-40B4-BE49-F238E27FC236}">
                <a16:creationId xmlns:a16="http://schemas.microsoft.com/office/drawing/2014/main" id="{58E003B6-102D-83A6-5A43-370E178B79A6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45134" y="3685255"/>
            <a:ext cx="242447" cy="4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2444;p272">
            <a:extLst>
              <a:ext uri="{FF2B5EF4-FFF2-40B4-BE49-F238E27FC236}">
                <a16:creationId xmlns:a16="http://schemas.microsoft.com/office/drawing/2014/main" id="{EF41F7D8-BF49-67B1-8CA2-AE156C3C9BEC}"/>
              </a:ext>
            </a:extLst>
          </p:cNvPr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45133" y="4295661"/>
            <a:ext cx="426707" cy="4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2445;p272">
            <a:extLst>
              <a:ext uri="{FF2B5EF4-FFF2-40B4-BE49-F238E27FC236}">
                <a16:creationId xmlns:a16="http://schemas.microsoft.com/office/drawing/2014/main" id="{BEE9B093-203B-3768-8052-9629CC36E02D}"/>
              </a:ext>
            </a:extLst>
          </p:cNvPr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45134" y="4906068"/>
            <a:ext cx="290937" cy="4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2385;p272">
            <a:extLst>
              <a:ext uri="{FF2B5EF4-FFF2-40B4-BE49-F238E27FC236}">
                <a16:creationId xmlns:a16="http://schemas.microsoft.com/office/drawing/2014/main" id="{75D3C30B-09C6-C73B-22AC-6887C3F6EC86}"/>
              </a:ext>
            </a:extLst>
          </p:cNvPr>
          <p:cNvPicPr preferRelativeResize="0"/>
          <p:nvPr userDrawn="1"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745134" y="5516476"/>
            <a:ext cx="290937" cy="4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2446;p272">
            <a:extLst>
              <a:ext uri="{FF2B5EF4-FFF2-40B4-BE49-F238E27FC236}">
                <a16:creationId xmlns:a16="http://schemas.microsoft.com/office/drawing/2014/main" id="{B6B60B7D-52E0-C6EA-5F0E-CEC7FCB7FCC6}"/>
              </a:ext>
            </a:extLst>
          </p:cNvPr>
          <p:cNvPicPr preferRelativeResize="0"/>
          <p:nvPr userDrawn="1"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04906" y="3725821"/>
            <a:ext cx="389681" cy="3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2447;p272">
            <a:extLst>
              <a:ext uri="{FF2B5EF4-FFF2-40B4-BE49-F238E27FC236}">
                <a16:creationId xmlns:a16="http://schemas.microsoft.com/office/drawing/2014/main" id="{E3CF8ABE-F7BA-81DC-BAEF-B55397FF7817}"/>
              </a:ext>
            </a:extLst>
          </p:cNvPr>
          <p:cNvPicPr preferRelativeResize="0"/>
          <p:nvPr userDrawn="1"/>
        </p:nvPicPr>
        <p:blipFill rotWithShape="1">
          <a:blip r:embed="rId18">
            <a:alphaModFix/>
          </a:blip>
          <a:srcRect l="19446" r="20697"/>
          <a:stretch/>
        </p:blipFill>
        <p:spPr>
          <a:xfrm>
            <a:off x="1039178" y="3064194"/>
            <a:ext cx="255409" cy="4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2448;p272">
            <a:extLst>
              <a:ext uri="{FF2B5EF4-FFF2-40B4-BE49-F238E27FC236}">
                <a16:creationId xmlns:a16="http://schemas.microsoft.com/office/drawing/2014/main" id="{98078F1A-B118-221A-698A-39A3E6AAED0E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 b="22221"/>
          <a:stretch/>
        </p:blipFill>
        <p:spPr>
          <a:xfrm>
            <a:off x="867866" y="4330821"/>
            <a:ext cx="426720" cy="3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2449;p272">
            <a:extLst>
              <a:ext uri="{FF2B5EF4-FFF2-40B4-BE49-F238E27FC236}">
                <a16:creationId xmlns:a16="http://schemas.microsoft.com/office/drawing/2014/main" id="{8163F048-A2B4-ACCC-DC87-CD108E2D8ECD}"/>
              </a:ext>
            </a:extLst>
          </p:cNvPr>
          <p:cNvPicPr preferRelativeResize="0"/>
          <p:nvPr userDrawn="1"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04906" y="4922654"/>
            <a:ext cx="389681" cy="3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2450;p272">
            <a:extLst>
              <a:ext uri="{FF2B5EF4-FFF2-40B4-BE49-F238E27FC236}">
                <a16:creationId xmlns:a16="http://schemas.microsoft.com/office/drawing/2014/main" id="{A867D041-8A31-117C-446E-15D5438B699C}"/>
              </a:ext>
            </a:extLst>
          </p:cNvPr>
          <p:cNvPicPr preferRelativeResize="0"/>
          <p:nvPr userDrawn="1"/>
        </p:nvPicPr>
        <p:blipFill rotWithShape="1">
          <a:blip r:embed="rId21">
            <a:alphaModFix/>
          </a:blip>
          <a:srcRect t="8315" b="8440"/>
          <a:stretch/>
        </p:blipFill>
        <p:spPr>
          <a:xfrm>
            <a:off x="867866" y="2474145"/>
            <a:ext cx="426720" cy="355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2451;p272">
            <a:extLst>
              <a:ext uri="{FF2B5EF4-FFF2-40B4-BE49-F238E27FC236}">
                <a16:creationId xmlns:a16="http://schemas.microsoft.com/office/drawing/2014/main" id="{C6508242-A82D-39C3-A23E-77C73214F5AB}"/>
              </a:ext>
            </a:extLst>
          </p:cNvPr>
          <p:cNvCxnSpPr>
            <a:stCxn id="310" idx="6"/>
            <a:endCxn id="365" idx="1"/>
          </p:cNvCxnSpPr>
          <p:nvPr userDrawn="1"/>
        </p:nvCxnSpPr>
        <p:spPr>
          <a:xfrm>
            <a:off x="9471150" y="5117374"/>
            <a:ext cx="1274000" cy="612800"/>
          </a:xfrm>
          <a:prstGeom prst="bentConnector3">
            <a:avLst>
              <a:gd name="adj1" fmla="val 49999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2452;p272">
            <a:extLst>
              <a:ext uri="{FF2B5EF4-FFF2-40B4-BE49-F238E27FC236}">
                <a16:creationId xmlns:a16="http://schemas.microsoft.com/office/drawing/2014/main" id="{557BDDD2-1B95-2B2C-641D-C79D9AA96578}"/>
              </a:ext>
            </a:extLst>
          </p:cNvPr>
          <p:cNvCxnSpPr>
            <a:stCxn id="310" idx="6"/>
            <a:endCxn id="363" idx="1"/>
          </p:cNvCxnSpPr>
          <p:nvPr userDrawn="1"/>
        </p:nvCxnSpPr>
        <p:spPr>
          <a:xfrm rot="10800000" flipH="1">
            <a:off x="9471150" y="4509374"/>
            <a:ext cx="1274000" cy="608000"/>
          </a:xfrm>
          <a:prstGeom prst="bentConnector3">
            <a:avLst>
              <a:gd name="adj1" fmla="val 49999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2453;p272">
            <a:extLst>
              <a:ext uri="{FF2B5EF4-FFF2-40B4-BE49-F238E27FC236}">
                <a16:creationId xmlns:a16="http://schemas.microsoft.com/office/drawing/2014/main" id="{6D0AF765-F526-DF79-3D55-24960ADFC5AB}"/>
              </a:ext>
            </a:extLst>
          </p:cNvPr>
          <p:cNvCxnSpPr>
            <a:stCxn id="310" idx="6"/>
            <a:endCxn id="362" idx="1"/>
          </p:cNvCxnSpPr>
          <p:nvPr userDrawn="1"/>
        </p:nvCxnSpPr>
        <p:spPr>
          <a:xfrm rot="10800000" flipH="1">
            <a:off x="9471150" y="3898974"/>
            <a:ext cx="1274000" cy="1218400"/>
          </a:xfrm>
          <a:prstGeom prst="bentConnector3">
            <a:avLst>
              <a:gd name="adj1" fmla="val 49999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2454;p272">
            <a:extLst>
              <a:ext uri="{FF2B5EF4-FFF2-40B4-BE49-F238E27FC236}">
                <a16:creationId xmlns:a16="http://schemas.microsoft.com/office/drawing/2014/main" id="{C91B66A3-DBE2-D3E9-7514-A53CA897AA11}"/>
              </a:ext>
            </a:extLst>
          </p:cNvPr>
          <p:cNvCxnSpPr>
            <a:stCxn id="310" idx="6"/>
            <a:endCxn id="361" idx="1"/>
          </p:cNvCxnSpPr>
          <p:nvPr userDrawn="1"/>
        </p:nvCxnSpPr>
        <p:spPr>
          <a:xfrm rot="10800000" flipH="1">
            <a:off x="9471150" y="3293374"/>
            <a:ext cx="1274000" cy="1824000"/>
          </a:xfrm>
          <a:prstGeom prst="bentConnector3">
            <a:avLst>
              <a:gd name="adj1" fmla="val 49999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2455;p272">
            <a:extLst>
              <a:ext uri="{FF2B5EF4-FFF2-40B4-BE49-F238E27FC236}">
                <a16:creationId xmlns:a16="http://schemas.microsoft.com/office/drawing/2014/main" id="{89FED41B-EEBB-7B7B-554A-791D7946BC28}"/>
              </a:ext>
            </a:extLst>
          </p:cNvPr>
          <p:cNvCxnSpPr>
            <a:stCxn id="310" idx="6"/>
            <a:endCxn id="360" idx="1"/>
          </p:cNvCxnSpPr>
          <p:nvPr userDrawn="1"/>
        </p:nvCxnSpPr>
        <p:spPr>
          <a:xfrm rot="10800000" flipH="1">
            <a:off x="9471150" y="2687774"/>
            <a:ext cx="1274000" cy="2429600"/>
          </a:xfrm>
          <a:prstGeom prst="bentConnector3">
            <a:avLst>
              <a:gd name="adj1" fmla="val 49999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2456;p272">
            <a:extLst>
              <a:ext uri="{FF2B5EF4-FFF2-40B4-BE49-F238E27FC236}">
                <a16:creationId xmlns:a16="http://schemas.microsoft.com/office/drawing/2014/main" id="{0D912DFE-164C-1DB8-5477-621BD9AF5292}"/>
              </a:ext>
            </a:extLst>
          </p:cNvPr>
          <p:cNvCxnSpPr>
            <a:stCxn id="310" idx="6"/>
            <a:endCxn id="365" idx="1"/>
          </p:cNvCxnSpPr>
          <p:nvPr userDrawn="1"/>
        </p:nvCxnSpPr>
        <p:spPr>
          <a:xfrm>
            <a:off x="9471150" y="5117374"/>
            <a:ext cx="1274000" cy="612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7" name="Google Shape;2457;p272">
            <a:extLst>
              <a:ext uri="{FF2B5EF4-FFF2-40B4-BE49-F238E27FC236}">
                <a16:creationId xmlns:a16="http://schemas.microsoft.com/office/drawing/2014/main" id="{AC6E1804-2164-DA5E-B480-5295F208C96D}"/>
              </a:ext>
            </a:extLst>
          </p:cNvPr>
          <p:cNvCxnSpPr>
            <a:stCxn id="310" idx="6"/>
            <a:endCxn id="363" idx="1"/>
          </p:cNvCxnSpPr>
          <p:nvPr userDrawn="1"/>
        </p:nvCxnSpPr>
        <p:spPr>
          <a:xfrm rot="10800000" flipH="1">
            <a:off x="9471150" y="4509374"/>
            <a:ext cx="1274000" cy="608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8" name="Google Shape;2458;p272">
            <a:extLst>
              <a:ext uri="{FF2B5EF4-FFF2-40B4-BE49-F238E27FC236}">
                <a16:creationId xmlns:a16="http://schemas.microsoft.com/office/drawing/2014/main" id="{90DA4A55-2197-6FF4-CC75-3EFBFEBC6227}"/>
              </a:ext>
            </a:extLst>
          </p:cNvPr>
          <p:cNvCxnSpPr>
            <a:stCxn id="310" idx="6"/>
            <a:endCxn id="362" idx="1"/>
          </p:cNvCxnSpPr>
          <p:nvPr userDrawn="1"/>
        </p:nvCxnSpPr>
        <p:spPr>
          <a:xfrm rot="10800000" flipH="1">
            <a:off x="9471150" y="3898974"/>
            <a:ext cx="1274000" cy="12184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9" name="Google Shape;2459;p272">
            <a:extLst>
              <a:ext uri="{FF2B5EF4-FFF2-40B4-BE49-F238E27FC236}">
                <a16:creationId xmlns:a16="http://schemas.microsoft.com/office/drawing/2014/main" id="{32E3C351-2211-9D3E-0112-0682C961EB81}"/>
              </a:ext>
            </a:extLst>
          </p:cNvPr>
          <p:cNvCxnSpPr>
            <a:stCxn id="310" idx="6"/>
            <a:endCxn id="361" idx="1"/>
          </p:cNvCxnSpPr>
          <p:nvPr userDrawn="1"/>
        </p:nvCxnSpPr>
        <p:spPr>
          <a:xfrm rot="10800000" flipH="1">
            <a:off x="9471150" y="3293374"/>
            <a:ext cx="1274000" cy="1824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0" name="Google Shape;2460;p272">
            <a:extLst>
              <a:ext uri="{FF2B5EF4-FFF2-40B4-BE49-F238E27FC236}">
                <a16:creationId xmlns:a16="http://schemas.microsoft.com/office/drawing/2014/main" id="{9EECDB1B-6095-9F00-03AE-9D5BE4B0C77A}"/>
              </a:ext>
            </a:extLst>
          </p:cNvPr>
          <p:cNvCxnSpPr>
            <a:stCxn id="310" idx="6"/>
            <a:endCxn id="360" idx="1"/>
          </p:cNvCxnSpPr>
          <p:nvPr userDrawn="1"/>
        </p:nvCxnSpPr>
        <p:spPr>
          <a:xfrm rot="10800000" flipH="1">
            <a:off x="9471150" y="2687774"/>
            <a:ext cx="1274000" cy="2429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1" name="Google Shape;2461;p272">
            <a:extLst>
              <a:ext uri="{FF2B5EF4-FFF2-40B4-BE49-F238E27FC236}">
                <a16:creationId xmlns:a16="http://schemas.microsoft.com/office/drawing/2014/main" id="{92D3D00D-3681-2620-3975-F5CCAA39D947}"/>
              </a:ext>
            </a:extLst>
          </p:cNvPr>
          <p:cNvCxnSpPr>
            <a:stCxn id="365" idx="2"/>
          </p:cNvCxnSpPr>
          <p:nvPr userDrawn="1"/>
        </p:nvCxnSpPr>
        <p:spPr>
          <a:xfrm rot="5400000" flipH="1">
            <a:off x="6660401" y="1713601"/>
            <a:ext cx="671200" cy="7789200"/>
          </a:xfrm>
          <a:prstGeom prst="bentConnector4">
            <a:avLst>
              <a:gd name="adj1" fmla="val -77901"/>
              <a:gd name="adj2" fmla="val 105596"/>
            </a:avLst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2462;p272">
            <a:extLst>
              <a:ext uri="{FF2B5EF4-FFF2-40B4-BE49-F238E27FC236}">
                <a16:creationId xmlns:a16="http://schemas.microsoft.com/office/drawing/2014/main" id="{9327A934-A5CF-786E-4056-B79062020A18}"/>
              </a:ext>
            </a:extLst>
          </p:cNvPr>
          <p:cNvCxnSpPr>
            <a:stCxn id="310" idx="6"/>
            <a:endCxn id="364" idx="1"/>
          </p:cNvCxnSpPr>
          <p:nvPr userDrawn="1"/>
        </p:nvCxnSpPr>
        <p:spPr>
          <a:xfrm>
            <a:off x="9471150" y="5117374"/>
            <a:ext cx="1274000" cy="2400"/>
          </a:xfrm>
          <a:prstGeom prst="straightConnector1">
            <a:avLst/>
          </a:prstGeom>
          <a:noFill/>
          <a:ln w="1143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2463;p272">
            <a:extLst>
              <a:ext uri="{FF2B5EF4-FFF2-40B4-BE49-F238E27FC236}">
                <a16:creationId xmlns:a16="http://schemas.microsoft.com/office/drawing/2014/main" id="{65F49A53-403E-9B04-BF82-DBC159EFA1A6}"/>
              </a:ext>
            </a:extLst>
          </p:cNvPr>
          <p:cNvCxnSpPr>
            <a:stCxn id="310" idx="6"/>
            <a:endCxn id="364" idx="1"/>
          </p:cNvCxnSpPr>
          <p:nvPr userDrawn="1"/>
        </p:nvCxnSpPr>
        <p:spPr>
          <a:xfrm>
            <a:off x="9471150" y="5117374"/>
            <a:ext cx="1274000" cy="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4" name="Google Shape;2464;p272">
            <a:extLst>
              <a:ext uri="{FF2B5EF4-FFF2-40B4-BE49-F238E27FC236}">
                <a16:creationId xmlns:a16="http://schemas.microsoft.com/office/drawing/2014/main" id="{3514481E-2BCC-8E95-0B18-303D92C6F808}"/>
              </a:ext>
            </a:extLst>
          </p:cNvPr>
          <p:cNvCxnSpPr>
            <a:stCxn id="365" idx="2"/>
            <a:endCxn id="397" idx="1"/>
          </p:cNvCxnSpPr>
          <p:nvPr userDrawn="1"/>
        </p:nvCxnSpPr>
        <p:spPr>
          <a:xfrm rot="5400000" flipH="1">
            <a:off x="6587601" y="1640801"/>
            <a:ext cx="672800" cy="7933200"/>
          </a:xfrm>
          <a:prstGeom prst="bentConnector4">
            <a:avLst>
              <a:gd name="adj1" fmla="val -78648"/>
              <a:gd name="adj2" fmla="val 103696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85" name="Google Shape;2466;p272">
            <a:extLst>
              <a:ext uri="{FF2B5EF4-FFF2-40B4-BE49-F238E27FC236}">
                <a16:creationId xmlns:a16="http://schemas.microsoft.com/office/drawing/2014/main" id="{060E01DD-A0AF-224F-D46A-47888AD8B5AD}"/>
              </a:ext>
            </a:extLst>
          </p:cNvPr>
          <p:cNvGrpSpPr/>
          <p:nvPr userDrawn="1"/>
        </p:nvGrpSpPr>
        <p:grpSpPr>
          <a:xfrm>
            <a:off x="9084484" y="6181539"/>
            <a:ext cx="1486800" cy="533310"/>
            <a:chOff x="5991600" y="3725675"/>
            <a:chExt cx="1115100" cy="399983"/>
          </a:xfrm>
        </p:grpSpPr>
        <p:sp>
          <p:nvSpPr>
            <p:cNvPr id="386" name="Google Shape;2467;p272">
              <a:extLst>
                <a:ext uri="{FF2B5EF4-FFF2-40B4-BE49-F238E27FC236}">
                  <a16:creationId xmlns:a16="http://schemas.microsoft.com/office/drawing/2014/main" id="{96F5465D-C067-A57A-CDE3-BE853464D933}"/>
                </a:ext>
              </a:extLst>
            </p:cNvPr>
            <p:cNvSpPr/>
            <p:nvPr/>
          </p:nvSpPr>
          <p:spPr>
            <a:xfrm>
              <a:off x="5991600" y="3770825"/>
              <a:ext cx="10149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Helvetica Neue" panose="020B0604020202020204"/>
                <a:cs typeface="Arial"/>
                <a:sym typeface="Arial"/>
              </a:endParaRPr>
            </a:p>
          </p:txBody>
        </p:sp>
        <p:pic>
          <p:nvPicPr>
            <p:cNvPr id="387" name="Google Shape;2468;p272">
              <a:extLst>
                <a:ext uri="{FF2B5EF4-FFF2-40B4-BE49-F238E27FC236}">
                  <a16:creationId xmlns:a16="http://schemas.microsoft.com/office/drawing/2014/main" id="{01ECE73E-0C0C-1280-FA45-FEF6B5E61E25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036588" y="3811463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2469;p272">
              <a:extLst>
                <a:ext uri="{FF2B5EF4-FFF2-40B4-BE49-F238E27FC236}">
                  <a16:creationId xmlns:a16="http://schemas.microsoft.com/office/drawing/2014/main" id="{61C34C56-0473-0147-FE40-9B5C0A68388D}"/>
                </a:ext>
              </a:extLst>
            </p:cNvPr>
            <p:cNvSpPr txBox="1"/>
            <p:nvPr/>
          </p:nvSpPr>
          <p:spPr>
            <a:xfrm>
              <a:off x="6265200" y="3725675"/>
              <a:ext cx="841500" cy="39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933" kern="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ENGAGEMENT DATA</a:t>
              </a:r>
              <a:endParaRPr sz="933" kern="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89" name="Google Shape;2470;p272">
            <a:extLst>
              <a:ext uri="{FF2B5EF4-FFF2-40B4-BE49-F238E27FC236}">
                <a16:creationId xmlns:a16="http://schemas.microsoft.com/office/drawing/2014/main" id="{B44B03F3-D952-F62B-F96B-1C14C7ED3D51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l="5957" t="8440" r="4597" b="8315"/>
          <a:stretch/>
        </p:blipFill>
        <p:spPr>
          <a:xfrm>
            <a:off x="867866" y="5572309"/>
            <a:ext cx="426720" cy="398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2471;p272">
            <a:extLst>
              <a:ext uri="{FF2B5EF4-FFF2-40B4-BE49-F238E27FC236}">
                <a16:creationId xmlns:a16="http://schemas.microsoft.com/office/drawing/2014/main" id="{B49912C3-EF15-CD36-A942-4CF5416B0433}"/>
              </a:ext>
            </a:extLst>
          </p:cNvPr>
          <p:cNvCxnSpPr>
            <a:cxnSpLocks/>
            <a:stCxn id="369" idx="3"/>
            <a:endCxn id="311" idx="1"/>
          </p:cNvCxnSpPr>
          <p:nvPr userDrawn="1"/>
        </p:nvCxnSpPr>
        <p:spPr>
          <a:xfrm>
            <a:off x="1294586" y="5117681"/>
            <a:ext cx="1776800" cy="8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2472;p272">
            <a:extLst>
              <a:ext uri="{FF2B5EF4-FFF2-40B4-BE49-F238E27FC236}">
                <a16:creationId xmlns:a16="http://schemas.microsoft.com/office/drawing/2014/main" id="{9550A49F-7CEF-CEF1-A6BE-A03912BB872F}"/>
              </a:ext>
            </a:extLst>
          </p:cNvPr>
          <p:cNvCxnSpPr>
            <a:cxnSpLocks/>
            <a:stCxn id="368" idx="3"/>
            <a:endCxn id="311" idx="1"/>
          </p:cNvCxnSpPr>
          <p:nvPr userDrawn="1"/>
        </p:nvCxnSpPr>
        <p:spPr>
          <a:xfrm>
            <a:off x="1294586" y="4496932"/>
            <a:ext cx="1776800" cy="6204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2473;p272">
            <a:extLst>
              <a:ext uri="{FF2B5EF4-FFF2-40B4-BE49-F238E27FC236}">
                <a16:creationId xmlns:a16="http://schemas.microsoft.com/office/drawing/2014/main" id="{07572BE3-ED47-F10B-7C96-04C4BAA6A0A9}"/>
              </a:ext>
            </a:extLst>
          </p:cNvPr>
          <p:cNvCxnSpPr>
            <a:cxnSpLocks/>
            <a:stCxn id="366" idx="3"/>
            <a:endCxn id="311" idx="1"/>
          </p:cNvCxnSpPr>
          <p:nvPr userDrawn="1"/>
        </p:nvCxnSpPr>
        <p:spPr>
          <a:xfrm>
            <a:off x="1294586" y="3920848"/>
            <a:ext cx="1776800" cy="11964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2474;p272">
            <a:extLst>
              <a:ext uri="{FF2B5EF4-FFF2-40B4-BE49-F238E27FC236}">
                <a16:creationId xmlns:a16="http://schemas.microsoft.com/office/drawing/2014/main" id="{38221DFE-23CB-C2EC-98E4-9ECB11B65ED6}"/>
              </a:ext>
            </a:extLst>
          </p:cNvPr>
          <p:cNvCxnSpPr>
            <a:cxnSpLocks/>
            <a:stCxn id="367" idx="3"/>
            <a:endCxn id="311" idx="1"/>
          </p:cNvCxnSpPr>
          <p:nvPr userDrawn="1"/>
        </p:nvCxnSpPr>
        <p:spPr>
          <a:xfrm>
            <a:off x="1294586" y="3277760"/>
            <a:ext cx="1776800" cy="18396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2475;p272">
            <a:extLst>
              <a:ext uri="{FF2B5EF4-FFF2-40B4-BE49-F238E27FC236}">
                <a16:creationId xmlns:a16="http://schemas.microsoft.com/office/drawing/2014/main" id="{35BF33A1-0D7B-6568-014D-B1C9503EFD1E}"/>
              </a:ext>
            </a:extLst>
          </p:cNvPr>
          <p:cNvCxnSpPr>
            <a:cxnSpLocks/>
            <a:stCxn id="370" idx="3"/>
            <a:endCxn id="311" idx="1"/>
          </p:cNvCxnSpPr>
          <p:nvPr userDrawn="1"/>
        </p:nvCxnSpPr>
        <p:spPr>
          <a:xfrm>
            <a:off x="1294586" y="2651924"/>
            <a:ext cx="1776800" cy="24656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2476;p272">
            <a:extLst>
              <a:ext uri="{FF2B5EF4-FFF2-40B4-BE49-F238E27FC236}">
                <a16:creationId xmlns:a16="http://schemas.microsoft.com/office/drawing/2014/main" id="{AADA4812-D894-DFA1-604C-DA567E277D77}"/>
              </a:ext>
            </a:extLst>
          </p:cNvPr>
          <p:cNvCxnSpPr>
            <a:cxnSpLocks/>
            <a:stCxn id="389" idx="3"/>
            <a:endCxn id="311" idx="1"/>
          </p:cNvCxnSpPr>
          <p:nvPr userDrawn="1"/>
        </p:nvCxnSpPr>
        <p:spPr>
          <a:xfrm rot="10800000" flipH="1">
            <a:off x="1294586" y="5117445"/>
            <a:ext cx="1776800" cy="654000"/>
          </a:xfrm>
          <a:prstGeom prst="bentConnector3">
            <a:avLst>
              <a:gd name="adj1" fmla="val 49997"/>
            </a:avLst>
          </a:prstGeom>
          <a:noFill/>
          <a:ln w="114300" cap="flat" cmpd="sng">
            <a:solidFill>
              <a:srgbClr val="01C39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6" name="Google Shape;2477;p272">
            <a:extLst>
              <a:ext uri="{FF2B5EF4-FFF2-40B4-BE49-F238E27FC236}">
                <a16:creationId xmlns:a16="http://schemas.microsoft.com/office/drawing/2014/main" id="{AE6B48DC-0F1E-B3F5-25AE-5D213E66CA7C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217" y="5048540"/>
            <a:ext cx="140096" cy="1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2465;p272">
            <a:extLst>
              <a:ext uri="{FF2B5EF4-FFF2-40B4-BE49-F238E27FC236}">
                <a16:creationId xmlns:a16="http://schemas.microsoft.com/office/drawing/2014/main" id="{2273F60C-4DAB-9DF2-74CC-EEEB01C13766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217" y="5200840"/>
            <a:ext cx="140096" cy="140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2478;p272">
            <a:extLst>
              <a:ext uri="{FF2B5EF4-FFF2-40B4-BE49-F238E27FC236}">
                <a16:creationId xmlns:a16="http://schemas.microsoft.com/office/drawing/2014/main" id="{03A69BEB-DE1B-A3BA-0A92-5008BC63B0EB}"/>
              </a:ext>
            </a:extLst>
          </p:cNvPr>
          <p:cNvCxnSpPr>
            <a:stCxn id="369" idx="3"/>
            <a:endCxn id="396" idx="1"/>
          </p:cNvCxnSpPr>
          <p:nvPr userDrawn="1"/>
        </p:nvCxnSpPr>
        <p:spPr>
          <a:xfrm>
            <a:off x="1294586" y="5117681"/>
            <a:ext cx="1662800" cy="8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" name="Google Shape;2479;p272">
            <a:extLst>
              <a:ext uri="{FF2B5EF4-FFF2-40B4-BE49-F238E27FC236}">
                <a16:creationId xmlns:a16="http://schemas.microsoft.com/office/drawing/2014/main" id="{488758C3-89FD-261F-70E6-6C180941F5D8}"/>
              </a:ext>
            </a:extLst>
          </p:cNvPr>
          <p:cNvCxnSpPr>
            <a:stCxn id="368" idx="3"/>
            <a:endCxn id="396" idx="1"/>
          </p:cNvCxnSpPr>
          <p:nvPr userDrawn="1"/>
        </p:nvCxnSpPr>
        <p:spPr>
          <a:xfrm>
            <a:off x="1294586" y="4496932"/>
            <a:ext cx="1662800" cy="621600"/>
          </a:xfrm>
          <a:prstGeom prst="bentConnector3">
            <a:avLst>
              <a:gd name="adj1" fmla="val 5334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0" name="Google Shape;2480;p272">
            <a:extLst>
              <a:ext uri="{FF2B5EF4-FFF2-40B4-BE49-F238E27FC236}">
                <a16:creationId xmlns:a16="http://schemas.microsoft.com/office/drawing/2014/main" id="{FD59C849-7D7B-4364-383A-6F8CAAD1ADE5}"/>
              </a:ext>
            </a:extLst>
          </p:cNvPr>
          <p:cNvCxnSpPr>
            <a:stCxn id="366" idx="3"/>
            <a:endCxn id="396" idx="1"/>
          </p:cNvCxnSpPr>
          <p:nvPr userDrawn="1"/>
        </p:nvCxnSpPr>
        <p:spPr>
          <a:xfrm>
            <a:off x="1294586" y="3920848"/>
            <a:ext cx="1662800" cy="1197600"/>
          </a:xfrm>
          <a:prstGeom prst="bentConnector3">
            <a:avLst>
              <a:gd name="adj1" fmla="val 5334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1" name="Google Shape;2481;p272">
            <a:extLst>
              <a:ext uri="{FF2B5EF4-FFF2-40B4-BE49-F238E27FC236}">
                <a16:creationId xmlns:a16="http://schemas.microsoft.com/office/drawing/2014/main" id="{3F5AF8D8-4D89-7809-B3F6-D0CA7DA02D14}"/>
              </a:ext>
            </a:extLst>
          </p:cNvPr>
          <p:cNvCxnSpPr>
            <a:stCxn id="367" idx="3"/>
            <a:endCxn id="396" idx="1"/>
          </p:cNvCxnSpPr>
          <p:nvPr userDrawn="1"/>
        </p:nvCxnSpPr>
        <p:spPr>
          <a:xfrm>
            <a:off x="1294586" y="3277760"/>
            <a:ext cx="1662800" cy="1840800"/>
          </a:xfrm>
          <a:prstGeom prst="bentConnector3">
            <a:avLst>
              <a:gd name="adj1" fmla="val 5334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2" name="Google Shape;2482;p272">
            <a:extLst>
              <a:ext uri="{FF2B5EF4-FFF2-40B4-BE49-F238E27FC236}">
                <a16:creationId xmlns:a16="http://schemas.microsoft.com/office/drawing/2014/main" id="{A31BD615-78ED-977D-A1F6-3E912FA74E07}"/>
              </a:ext>
            </a:extLst>
          </p:cNvPr>
          <p:cNvCxnSpPr>
            <a:stCxn id="370" idx="3"/>
            <a:endCxn id="396" idx="1"/>
          </p:cNvCxnSpPr>
          <p:nvPr userDrawn="1"/>
        </p:nvCxnSpPr>
        <p:spPr>
          <a:xfrm>
            <a:off x="1294586" y="2651924"/>
            <a:ext cx="1662800" cy="2466800"/>
          </a:xfrm>
          <a:prstGeom prst="bentConnector3">
            <a:avLst>
              <a:gd name="adj1" fmla="val 5334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3" name="Google Shape;2483;p272">
            <a:extLst>
              <a:ext uri="{FF2B5EF4-FFF2-40B4-BE49-F238E27FC236}">
                <a16:creationId xmlns:a16="http://schemas.microsoft.com/office/drawing/2014/main" id="{37C34A96-A774-BABD-83BC-585B814E3723}"/>
              </a:ext>
            </a:extLst>
          </p:cNvPr>
          <p:cNvCxnSpPr>
            <a:stCxn id="389" idx="3"/>
            <a:endCxn id="396" idx="1"/>
          </p:cNvCxnSpPr>
          <p:nvPr userDrawn="1"/>
        </p:nvCxnSpPr>
        <p:spPr>
          <a:xfrm rot="10800000" flipH="1">
            <a:off x="1294586" y="5118645"/>
            <a:ext cx="1662800" cy="652800"/>
          </a:xfrm>
          <a:prstGeom prst="bentConnector3">
            <a:avLst>
              <a:gd name="adj1" fmla="val 5334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4" name="Google Shape;2484;p272">
            <a:extLst>
              <a:ext uri="{FF2B5EF4-FFF2-40B4-BE49-F238E27FC236}">
                <a16:creationId xmlns:a16="http://schemas.microsoft.com/office/drawing/2014/main" id="{3FCBFFF3-4D5C-411A-65E8-70F6B93ED5BB}"/>
              </a:ext>
            </a:extLst>
          </p:cNvPr>
          <p:cNvSpPr txBox="1"/>
          <p:nvPr userDrawn="1"/>
        </p:nvSpPr>
        <p:spPr>
          <a:xfrm>
            <a:off x="153066" y="2446725"/>
            <a:ext cx="714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2485;p272">
            <a:extLst>
              <a:ext uri="{FF2B5EF4-FFF2-40B4-BE49-F238E27FC236}">
                <a16:creationId xmlns:a16="http://schemas.microsoft.com/office/drawing/2014/main" id="{C048315C-54D1-A4AA-435E-6A518288AEC5}"/>
              </a:ext>
            </a:extLst>
          </p:cNvPr>
          <p:cNvSpPr txBox="1"/>
          <p:nvPr userDrawn="1"/>
        </p:nvSpPr>
        <p:spPr>
          <a:xfrm>
            <a:off x="153066" y="3072543"/>
            <a:ext cx="714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2486;p272">
            <a:extLst>
              <a:ext uri="{FF2B5EF4-FFF2-40B4-BE49-F238E27FC236}">
                <a16:creationId xmlns:a16="http://schemas.microsoft.com/office/drawing/2014/main" id="{F9AB23C0-4CD9-CDEF-22A1-5CB8F23087C6}"/>
              </a:ext>
            </a:extLst>
          </p:cNvPr>
          <p:cNvSpPr txBox="1"/>
          <p:nvPr userDrawn="1"/>
        </p:nvSpPr>
        <p:spPr>
          <a:xfrm>
            <a:off x="153066" y="3701659"/>
            <a:ext cx="714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Crypto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2487;p272">
            <a:extLst>
              <a:ext uri="{FF2B5EF4-FFF2-40B4-BE49-F238E27FC236}">
                <a16:creationId xmlns:a16="http://schemas.microsoft.com/office/drawing/2014/main" id="{F14F8D44-50FE-449C-0F59-32EA9B275485}"/>
              </a:ext>
            </a:extLst>
          </p:cNvPr>
          <p:cNvSpPr txBox="1"/>
          <p:nvPr userDrawn="1"/>
        </p:nvSpPr>
        <p:spPr>
          <a:xfrm>
            <a:off x="114066" y="4209526"/>
            <a:ext cx="7928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Banking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2488;p272">
            <a:extLst>
              <a:ext uri="{FF2B5EF4-FFF2-40B4-BE49-F238E27FC236}">
                <a16:creationId xmlns:a16="http://schemas.microsoft.com/office/drawing/2014/main" id="{F3CAF876-0E1E-C97C-8279-3CEC8A092547}"/>
              </a:ext>
            </a:extLst>
          </p:cNvPr>
          <p:cNvSpPr txBox="1"/>
          <p:nvPr userDrawn="1"/>
        </p:nvSpPr>
        <p:spPr>
          <a:xfrm>
            <a:off x="0" y="4973110"/>
            <a:ext cx="868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Rewards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2489;p272">
            <a:extLst>
              <a:ext uri="{FF2B5EF4-FFF2-40B4-BE49-F238E27FC236}">
                <a16:creationId xmlns:a16="http://schemas.microsoft.com/office/drawing/2014/main" id="{67DF0214-724D-054D-EF2F-B53D0AA88FD5}"/>
              </a:ext>
            </a:extLst>
          </p:cNvPr>
          <p:cNvSpPr txBox="1"/>
          <p:nvPr userDrawn="1"/>
        </p:nvSpPr>
        <p:spPr>
          <a:xfrm>
            <a:off x="0" y="5572276"/>
            <a:ext cx="868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Merchant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2490;p272">
            <a:extLst>
              <a:ext uri="{FF2B5EF4-FFF2-40B4-BE49-F238E27FC236}">
                <a16:creationId xmlns:a16="http://schemas.microsoft.com/office/drawing/2014/main" id="{E4E9910B-6A93-7E26-F4AE-BE5983CBCE61}"/>
              </a:ext>
            </a:extLst>
          </p:cNvPr>
          <p:cNvSpPr txBox="1"/>
          <p:nvPr userDrawn="1"/>
        </p:nvSpPr>
        <p:spPr>
          <a:xfrm>
            <a:off x="11171833" y="2400410"/>
            <a:ext cx="932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Cards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2491;p272">
            <a:extLst>
              <a:ext uri="{FF2B5EF4-FFF2-40B4-BE49-F238E27FC236}">
                <a16:creationId xmlns:a16="http://schemas.microsoft.com/office/drawing/2014/main" id="{398E6C42-1D73-9265-D68A-55B58A9BE2A6}"/>
              </a:ext>
            </a:extLst>
          </p:cNvPr>
          <p:cNvSpPr txBox="1"/>
          <p:nvPr userDrawn="1"/>
        </p:nvSpPr>
        <p:spPr>
          <a:xfrm>
            <a:off x="11171833" y="3088176"/>
            <a:ext cx="932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2492;p272">
            <a:extLst>
              <a:ext uri="{FF2B5EF4-FFF2-40B4-BE49-F238E27FC236}">
                <a16:creationId xmlns:a16="http://schemas.microsoft.com/office/drawing/2014/main" id="{B2035A06-62D3-4FDA-90B1-59D2F3F14379}"/>
              </a:ext>
            </a:extLst>
          </p:cNvPr>
          <p:cNvSpPr txBox="1"/>
          <p:nvPr userDrawn="1"/>
        </p:nvSpPr>
        <p:spPr>
          <a:xfrm>
            <a:off x="11171833" y="3679509"/>
            <a:ext cx="932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In-App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2493;p272">
            <a:extLst>
              <a:ext uri="{FF2B5EF4-FFF2-40B4-BE49-F238E27FC236}">
                <a16:creationId xmlns:a16="http://schemas.microsoft.com/office/drawing/2014/main" id="{D2812A2A-7DC7-1508-23D5-2E7AC95E46EB}"/>
              </a:ext>
            </a:extLst>
          </p:cNvPr>
          <p:cNvSpPr txBox="1"/>
          <p:nvPr userDrawn="1"/>
        </p:nvSpPr>
        <p:spPr>
          <a:xfrm>
            <a:off x="11171833" y="4209526"/>
            <a:ext cx="932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News Feed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2494;p272">
            <a:extLst>
              <a:ext uri="{FF2B5EF4-FFF2-40B4-BE49-F238E27FC236}">
                <a16:creationId xmlns:a16="http://schemas.microsoft.com/office/drawing/2014/main" id="{ABDAB73F-B460-69DB-B58A-BA6A9297B58E}"/>
              </a:ext>
            </a:extLst>
          </p:cNvPr>
          <p:cNvSpPr txBox="1"/>
          <p:nvPr userDrawn="1"/>
        </p:nvSpPr>
        <p:spPr>
          <a:xfrm>
            <a:off x="11171833" y="4903976"/>
            <a:ext cx="932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2495;p272">
            <a:extLst>
              <a:ext uri="{FF2B5EF4-FFF2-40B4-BE49-F238E27FC236}">
                <a16:creationId xmlns:a16="http://schemas.microsoft.com/office/drawing/2014/main" id="{82411A5E-B4F3-8419-4260-31012EBCF32A}"/>
              </a:ext>
            </a:extLst>
          </p:cNvPr>
          <p:cNvSpPr txBox="1"/>
          <p:nvPr userDrawn="1"/>
        </p:nvSpPr>
        <p:spPr>
          <a:xfrm>
            <a:off x="11171833" y="5495376"/>
            <a:ext cx="932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SMS &amp; MMS</a:t>
            </a:r>
            <a:endParaRPr sz="106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0C06D61-9C1D-153C-4654-DBE378DFA474}"/>
              </a:ext>
            </a:extLst>
          </p:cNvPr>
          <p:cNvSpPr/>
          <p:nvPr userDrawn="1"/>
        </p:nvSpPr>
        <p:spPr>
          <a:xfrm>
            <a:off x="3064457" y="4434931"/>
            <a:ext cx="1364524" cy="1364524"/>
          </a:xfrm>
          <a:prstGeom prst="ellipse">
            <a:avLst/>
          </a:prstGeom>
          <a:solidFill>
            <a:srgbClr val="92D050"/>
          </a:solidFill>
          <a:ln>
            <a:solidFill>
              <a:srgbClr val="98DEC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F2A995E1-0CD7-A674-00BD-0785BE8B4EA2}"/>
              </a:ext>
            </a:extLst>
          </p:cNvPr>
          <p:cNvSpPr/>
          <p:nvPr userDrawn="1"/>
        </p:nvSpPr>
        <p:spPr>
          <a:xfrm>
            <a:off x="8110191" y="4434931"/>
            <a:ext cx="1364524" cy="13645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7933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615FF0-FB4E-3231-C470-AE58BB097665}"/>
              </a:ext>
            </a:extLst>
          </p:cNvPr>
          <p:cNvGrpSpPr/>
          <p:nvPr userDrawn="1"/>
        </p:nvGrpSpPr>
        <p:grpSpPr>
          <a:xfrm>
            <a:off x="1015590" y="4981808"/>
            <a:ext cx="5518484" cy="1413082"/>
            <a:chOff x="1015590" y="1655804"/>
            <a:chExt cx="5518484" cy="1413082"/>
          </a:xfrm>
        </p:grpSpPr>
        <p:pic>
          <p:nvPicPr>
            <p:cNvPr id="7" name="Content Placeholder 4" descr="Logo&#10;&#10;Description automatically generated">
              <a:extLst>
                <a:ext uri="{FF2B5EF4-FFF2-40B4-BE49-F238E27FC236}">
                  <a16:creationId xmlns:a16="http://schemas.microsoft.com/office/drawing/2014/main" id="{82A3CAB6-9697-555B-48EE-F9215A37E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90" y="1655804"/>
              <a:ext cx="5518484" cy="13207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494912-9387-A4CA-6907-AFE2227B3E0C}"/>
                </a:ext>
              </a:extLst>
            </p:cNvPr>
            <p:cNvSpPr txBox="1"/>
            <p:nvPr userDrawn="1"/>
          </p:nvSpPr>
          <p:spPr>
            <a:xfrm>
              <a:off x="1500033" y="2730332"/>
              <a:ext cx="2569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kern="0">
                  <a:solidFill>
                    <a:schemeClr val="bg1"/>
                  </a:solidFill>
                  <a:latin typeface="Helvetica Neue"/>
                </a:rPr>
                <a:t>Data. Problems. Solved.</a:t>
              </a:r>
              <a:r>
                <a:rPr lang="en-GB" sz="1600"/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14DFFA-90E3-B7F3-8873-EC3CC9CF301D}"/>
              </a:ext>
            </a:extLst>
          </p:cNvPr>
          <p:cNvSpPr txBox="1"/>
          <p:nvPr userDrawn="1"/>
        </p:nvSpPr>
        <p:spPr>
          <a:xfrm>
            <a:off x="1386672" y="1563440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Graphic 9">
            <a:hlinkClick r:id="rId3"/>
            <a:extLst>
              <a:ext uri="{FF2B5EF4-FFF2-40B4-BE49-F238E27FC236}">
                <a16:creationId xmlns:a16="http://schemas.microsoft.com/office/drawing/2014/main" id="{9F65C304-AEF0-4FA8-BA03-AC6373BCB5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7802" y="5456393"/>
            <a:ext cx="564237" cy="5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5610"/>
      </p:ext>
    </p:extLst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CE1D-0FC9-0991-4758-0A7861D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953D-AE53-0B0C-6144-5BCC26E6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C161-07E5-5F8E-659D-8FE36198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2" indent="0">
              <a:buNone/>
              <a:defRPr sz="1000"/>
            </a:lvl4pPr>
            <a:lvl5pPr marL="1828763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4" indent="0">
              <a:buNone/>
              <a:defRPr sz="1000"/>
            </a:lvl8pPr>
            <a:lvl9pPr marL="365752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9DE32-C4E4-EC76-EB59-05C0602D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70414-73AE-26BE-18D9-7FF66791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56C93-B863-B7FC-4150-B0221A66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12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739E-B35A-AD03-D20B-96E4CDC4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167E3-7282-5FDD-89F0-0F6DA0A62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1" indent="0">
              <a:buNone/>
              <a:defRPr sz="2800"/>
            </a:lvl2pPr>
            <a:lvl3pPr marL="914382" indent="0">
              <a:buNone/>
              <a:defRPr sz="2400"/>
            </a:lvl3pPr>
            <a:lvl4pPr marL="1371572" indent="0">
              <a:buNone/>
              <a:defRPr sz="2000"/>
            </a:lvl4pPr>
            <a:lvl5pPr marL="1828763" indent="0">
              <a:buNone/>
              <a:defRPr sz="2000"/>
            </a:lvl5pPr>
            <a:lvl6pPr marL="2285954" indent="0">
              <a:buNone/>
              <a:defRPr sz="2000"/>
            </a:lvl6pPr>
            <a:lvl7pPr marL="2743145" indent="0">
              <a:buNone/>
              <a:defRPr sz="2000"/>
            </a:lvl7pPr>
            <a:lvl8pPr marL="3200334" indent="0">
              <a:buNone/>
              <a:defRPr sz="2000"/>
            </a:lvl8pPr>
            <a:lvl9pPr marL="3657525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AB175-4DAE-92E2-DFEE-D9203EF73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1" indent="0">
              <a:buNone/>
              <a:defRPr sz="1400"/>
            </a:lvl2pPr>
            <a:lvl3pPr marL="914382" indent="0">
              <a:buNone/>
              <a:defRPr sz="1200"/>
            </a:lvl3pPr>
            <a:lvl4pPr marL="1371572" indent="0">
              <a:buNone/>
              <a:defRPr sz="1000"/>
            </a:lvl4pPr>
            <a:lvl5pPr marL="1828763" indent="0">
              <a:buNone/>
              <a:defRPr sz="1000"/>
            </a:lvl5pPr>
            <a:lvl6pPr marL="2285954" indent="0">
              <a:buNone/>
              <a:defRPr sz="1000"/>
            </a:lvl6pPr>
            <a:lvl7pPr marL="2743145" indent="0">
              <a:buNone/>
              <a:defRPr sz="1000"/>
            </a:lvl7pPr>
            <a:lvl8pPr marL="3200334" indent="0">
              <a:buNone/>
              <a:defRPr sz="1000"/>
            </a:lvl8pPr>
            <a:lvl9pPr marL="365752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A812F-4B83-FB3F-4602-8394D1B9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4A4FA-6653-72A9-D162-C83A1B48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6D6C2-5CA6-0464-ACB5-2D61BE16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251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C32-A9C3-8FAF-547C-966F176F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C6DED-B252-8476-1119-0BED2C0E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91399-7B5E-8266-1386-EF22DEF0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B9C7-2AC5-BAAF-11C8-284A194E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017CD-080C-217F-71D5-5D041308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062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A0044-15C4-76F4-6F2D-781971DD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EA049-71B2-385C-6D58-363E426E9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39CFB-1526-FF8B-36FF-C71B5949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F461-3B26-0A24-CE37-A9E4F527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39A9-A8AE-EBB4-CDF9-43A64847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260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_NoBadge">
  <p:cSld name="1_Blank_NoBadge">
    <p:bg>
      <p:bgPr>
        <a:solidFill>
          <a:schemeClr val="lt1"/>
        </a:solidFill>
        <a:effectLst/>
      </p:bgPr>
    </p:bg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Image Right">
  <p:cSld name="One Column Image Righ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" y="-3049"/>
            <a:ext cx="6097364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buNone/>
              <a:defRPr>
                <a:solidFill>
                  <a:srgbClr val="051B2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268224" y="1841433"/>
            <a:ext cx="5242400" cy="4560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●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○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■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●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○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■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●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Char char="○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Nunito Sans"/>
              <a:buChar char="■"/>
              <a:defRPr sz="21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38912" y="438800"/>
            <a:ext cx="5242800" cy="763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753" y="438800"/>
            <a:ext cx="414529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93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0">
            <a:extLst>
              <a:ext uri="{FF2B5EF4-FFF2-40B4-BE49-F238E27FC236}">
                <a16:creationId xmlns:a16="http://schemas.microsoft.com/office/drawing/2014/main" id="{F63B74D1-3A0A-09B9-74B6-15AC86C2F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0814" y="1528537"/>
            <a:ext cx="5924341" cy="1350518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buClr>
                <a:srgbClr val="000000"/>
              </a:buClr>
              <a:defRPr lang="en-GB" sz="72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Title.</a:t>
            </a:r>
            <a:endParaRPr lang="en-GB"/>
          </a:p>
        </p:txBody>
      </p:sp>
      <p:pic>
        <p:nvPicPr>
          <p:cNvPr id="11" name="Graphic 10">
            <a:hlinkClick r:id="rId2"/>
            <a:extLst>
              <a:ext uri="{FF2B5EF4-FFF2-40B4-BE49-F238E27FC236}">
                <a16:creationId xmlns:a16="http://schemas.microsoft.com/office/drawing/2014/main" id="{F46EA22F-D687-1C79-FA29-18FC55590A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438" y="5827137"/>
            <a:ext cx="529214" cy="5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48325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457F-7E91-F03F-04E3-96C34C90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EB90-AB30-22FA-A77B-62AA635D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D3BE8-043B-5B2C-07EE-B7E0C84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F337-8DCB-A711-5AB7-AB91FFC4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27305-04D1-1E7E-1CD3-B6BC815D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8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1FC5-CA45-9C0C-B25D-2E95FC40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6A725-EB75-478C-4A9A-2134C2E4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2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25452-FBED-BA71-ADF3-514B7EEC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F6DB-AAAF-69E0-91E0-69F7BE37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A8AF-BDFB-0FF1-3E38-39E9C774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1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5974-5413-2940-E9DE-1FEB547D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EB39-D8D1-9A41-57BC-7699FDCA7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0800C-A91E-11A1-5765-4F0DB9386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307B8-D21B-0ABA-7325-BB49EEAA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10E9-D8E5-13A5-2C5C-41AAEE8E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86B18-D3F5-333D-702D-12272135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13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2319-3BD3-09CF-EAA7-0275D8AA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293C8-9D1E-037A-E302-47EACB419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799" b="1"/>
            </a:lvl3pPr>
            <a:lvl4pPr marL="1371572" indent="0">
              <a:buNone/>
              <a:defRPr sz="1600" b="1"/>
            </a:lvl4pPr>
            <a:lvl5pPr marL="1828763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4" indent="0">
              <a:buNone/>
              <a:defRPr sz="1600" b="1"/>
            </a:lvl8pPr>
            <a:lvl9pPr marL="365752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E1A1C-F3FA-FF0A-3F1B-3A32DD441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6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0B6BC-5EE8-77C8-44F9-55B67D4F6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1" indent="0">
              <a:buNone/>
              <a:defRPr sz="2000" b="1"/>
            </a:lvl2pPr>
            <a:lvl3pPr marL="914382" indent="0">
              <a:buNone/>
              <a:defRPr sz="1799" b="1"/>
            </a:lvl3pPr>
            <a:lvl4pPr marL="1371572" indent="0">
              <a:buNone/>
              <a:defRPr sz="1600" b="1"/>
            </a:lvl4pPr>
            <a:lvl5pPr marL="1828763" indent="0">
              <a:buNone/>
              <a:defRPr sz="1600" b="1"/>
            </a:lvl5pPr>
            <a:lvl6pPr marL="2285954" indent="0">
              <a:buNone/>
              <a:defRPr sz="1600" b="1"/>
            </a:lvl6pPr>
            <a:lvl7pPr marL="2743145" indent="0">
              <a:buNone/>
              <a:defRPr sz="1600" b="1"/>
            </a:lvl7pPr>
            <a:lvl8pPr marL="3200334" indent="0">
              <a:buNone/>
              <a:defRPr sz="1600" b="1"/>
            </a:lvl8pPr>
            <a:lvl9pPr marL="365752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CA380-CEDB-75FE-D69C-1313BDAB4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0AF74-E7B9-0BDC-1F58-5F02EC80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39BA9-8CFC-7188-6A02-3E2706BB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2875A-E2C6-1C0D-8385-3BF41AE3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00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D718-FAC4-DFC0-D0AF-DF57739E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E1FBC-DD96-2DE3-ACCE-2E659559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BF236-C2EA-6D39-33CE-1CB8120A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F70E4-DF19-FA8E-F08F-405C2B6A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9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10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1F20C-E2F2-3A44-5B3B-6C3ABED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612928"/>
            <a:ext cx="12192000" cy="524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 Neue" panose="020B0604020202020204"/>
            </a:endParaRPr>
          </a:p>
        </p:txBody>
      </p:sp>
      <p:pic>
        <p:nvPicPr>
          <p:cNvPr id="6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FE828FB-5B77-8062-238A-D2E95DE5E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9" y="0"/>
            <a:ext cx="5518484" cy="132071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4947F76-1F99-5E6F-4F4C-2C6BCB3D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051"/>
            <a:ext cx="10515600" cy="369333"/>
          </a:xfrm>
        </p:spPr>
        <p:txBody>
          <a:bodyPr>
            <a:normAutofit/>
          </a:bodyPr>
          <a:lstStyle>
            <a:lvl1pPr marL="0" algn="ctr" defTabSz="1219170" rtl="0" eaLnBrk="1" latinLnBrk="0" hangingPunct="1">
              <a:buClr>
                <a:srgbClr val="000000"/>
              </a:buClr>
              <a:defRPr lang="en-GB" sz="1800" b="1" kern="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4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49F95-460D-9515-F83C-594F0B88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C255D-77B4-8B91-0C29-9A8DB7969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6C1C5-B3D0-8BBA-BF28-6AFB82A57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57F-874B-4FE2-996E-455EAB553B86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09A8-DA60-1924-67EC-660DAE07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13F24-E8E2-29E2-9873-2F11EB837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51AF-07FA-479F-AAD8-D1B5AB22C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27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2" r:id="rId12"/>
    <p:sldLayoutId id="2147483683" r:id="rId13"/>
    <p:sldLayoutId id="2147483684" r:id="rId14"/>
    <p:sldLayoutId id="2147483685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</p:sldLayoutIdLst>
  <p:txStyles>
    <p:titleStyle>
      <a:lvl1pPr algn="l" defTabSz="91438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6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7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8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9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30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21" indent="-228595" algn="l" defTabSz="91438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82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2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3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4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5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4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5" algn="l" defTabSz="9143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xpanel.com/docs/tracking/how-tos/identifying-users" TargetMode="External"/><Relationship Id="rId2" Type="http://schemas.openxmlformats.org/officeDocument/2006/relationships/hyperlink" Target="https://docs.mixpanel.com/docs/getting-started/what-is-mixpanel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mixpanel.com/docs/tracking/how-tos/events-and-properties#reserved-event-properties" TargetMode="External"/><Relationship Id="rId4" Type="http://schemas.openxmlformats.org/officeDocument/2006/relationships/hyperlink" Target="https://docs.mixpanel.com/docs/tracking/reference/javascript#setting-profile-propertie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B575C-A08C-1240-3D35-2D9EA52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38" y="3597737"/>
            <a:ext cx="5924341" cy="369333"/>
          </a:xfrm>
        </p:spPr>
        <p:txBody>
          <a:bodyPr/>
          <a:lstStyle/>
          <a:p>
            <a:r>
              <a:rPr lang="en-US" dirty="0" err="1"/>
              <a:t>Mixpanel</a:t>
            </a:r>
            <a:r>
              <a:rPr lang="en-US" dirty="0"/>
              <a:t> Integration with Data Warehouses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58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E6B-B49C-CE91-6B8F-21673A71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F07B9-7FF3-2E11-9657-DC8A5B683948}"/>
              </a:ext>
            </a:extLst>
          </p:cNvPr>
          <p:cNvSpPr txBox="1"/>
          <p:nvPr/>
        </p:nvSpPr>
        <p:spPr>
          <a:xfrm>
            <a:off x="1573967" y="1139252"/>
            <a:ext cx="9473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Types of Schemas: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Monoschema</a:t>
            </a:r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Stores all events in a single table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names and properties become columns</a:t>
            </a:r>
          </a:p>
          <a:p>
            <a:pPr lvl="1">
              <a:buClr>
                <a:schemeClr val="tx1"/>
              </a:buCl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Multischema</a:t>
            </a:r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Separate table for each event type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Columns represent properties specific to that event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image">
            <a:extLst>
              <a:ext uri="{FF2B5EF4-FFF2-40B4-BE49-F238E27FC236}">
                <a16:creationId xmlns:a16="http://schemas.microsoft.com/office/drawing/2014/main" id="{C6B016E7-99CD-613B-2E7E-D892C6E1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93" y="4278573"/>
            <a:ext cx="9193031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5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ave engineering time on your data warehouse pipeline - Mixpanel">
            <a:extLst>
              <a:ext uri="{FF2B5EF4-FFF2-40B4-BE49-F238E27FC236}">
                <a16:creationId xmlns:a16="http://schemas.microsoft.com/office/drawing/2014/main" id="{772623CE-1182-62E8-F469-D322B976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03" y="1135106"/>
            <a:ext cx="7320197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4CB30-8964-41DE-15F0-B42E1D11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17" y="261331"/>
            <a:ext cx="5762002" cy="369333"/>
          </a:xfrm>
        </p:spPr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815D4-554F-2A7D-6C23-A9893FD8435B}"/>
              </a:ext>
            </a:extLst>
          </p:cNvPr>
          <p:cNvSpPr txBox="1"/>
          <p:nvPr/>
        </p:nvSpPr>
        <p:spPr>
          <a:xfrm>
            <a:off x="1439317" y="839451"/>
            <a:ext cx="53662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Configuring Your Destination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Pipelines:</a:t>
            </a:r>
            <a:endParaRPr lang="en-US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JSON events to 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Configuration guides available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Blob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Schematized Pipelines: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events into schematized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Configuration guides available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Snowflake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58486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ECE48-DD7B-0D23-A182-5DE667FC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7"/>
          <a:stretch/>
        </p:blipFill>
        <p:spPr>
          <a:xfrm>
            <a:off x="2630828" y="4032353"/>
            <a:ext cx="7802064" cy="2653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FCD4B-9C94-7B5B-56C8-6E8BF4C9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82E9E-E48D-660B-F44D-FD7B84EA9052}"/>
              </a:ext>
            </a:extLst>
          </p:cNvPr>
          <p:cNvSpPr txBox="1"/>
          <p:nvPr/>
        </p:nvSpPr>
        <p:spPr>
          <a:xfrm>
            <a:off x="1439318" y="974361"/>
            <a:ext cx="10752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2: Creating the Pipeline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Pipeline API: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Initiates data export to configured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Trial limitations: daily scheduling, no data sync</a:t>
            </a: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Sync and Backfilling: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Sync: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Maintains consistency between </a:t>
            </a:r>
            <a:r>
              <a:rPr lang="en-US" dirty="0" err="1"/>
              <a:t>Mixpanel</a:t>
            </a:r>
            <a:r>
              <a:rPr lang="en-US" dirty="0"/>
              <a:t> and destination warehouse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Backfilling: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Exports historical data (up to 6 months back) with a specified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from_date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Data Support: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user data to a single table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mp_people_data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projects with ID merge, use the identity mapping table to resolve user identifiers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3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924D-7EF6-6DDF-5616-A48C05E7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4E243-D77F-A3C7-B422-EA121CAF63B2}"/>
              </a:ext>
            </a:extLst>
          </p:cNvPr>
          <p:cNvSpPr txBox="1"/>
          <p:nvPr/>
        </p:nvSpPr>
        <p:spPr>
          <a:xfrm>
            <a:off x="1439317" y="1109272"/>
            <a:ext cx="10417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Creation: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Create Pipeline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up to two recurring pipelines and one non-recurring pipeline per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Date limits: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from_date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must be within 6 months of pipeline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of 10K unique properties in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Projects exceeding this limit will have pipelines paused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7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6731-CCB7-5961-71AC-0A07825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7F657-DCE1-1830-10D3-4CDAF3F64E4B}"/>
              </a:ext>
            </a:extLst>
          </p:cNvPr>
          <p:cNvSpPr txBox="1"/>
          <p:nvPr/>
        </p:nvSpPr>
        <p:spPr>
          <a:xfrm>
            <a:off x="1543987" y="1229193"/>
            <a:ext cx="5021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Transformation Rules: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 characters and whitespaces in table/column names are replaced with underscores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Property names are converted to 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name length is 128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Properties with special characters or reserved keywords are prefixed (e.g., $ becomes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_, reserved keywords become res_)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Save engineering time on your data warehouse pipeline - Mixpanel">
            <a:extLst>
              <a:ext uri="{FF2B5EF4-FFF2-40B4-BE49-F238E27FC236}">
                <a16:creationId xmlns:a16="http://schemas.microsoft.com/office/drawing/2014/main" id="{CE7DDE5B-D6E2-346D-57C7-3C6EE39C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83" y="1229193"/>
            <a:ext cx="539645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4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4A24-022C-D382-ECE8-F2E28A16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to </a:t>
            </a:r>
            <a:r>
              <a:rPr lang="en-US" dirty="0" err="1"/>
              <a:t>Mixpanel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B2C9-08F4-0B85-985C-4B27BD932907}"/>
              </a:ext>
            </a:extLst>
          </p:cNvPr>
          <p:cNvSpPr txBox="1"/>
          <p:nvPr/>
        </p:nvSpPr>
        <p:spPr>
          <a:xfrm>
            <a:off x="1499016" y="1319134"/>
            <a:ext cx="6580682" cy="445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Source Identification</a:t>
            </a:r>
            <a:endParaRPr lang="en-US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Identify the source data in the data warehouse that needs to be imported to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Extraction</a:t>
            </a:r>
            <a:endParaRPr lang="en-US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any ETL tools to extract the required data from the data warehouse.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Transformation</a:t>
            </a:r>
            <a:endParaRPr lang="en-US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 the data to match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Mixpanel’s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schema requirements.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Loading into </a:t>
            </a:r>
            <a:r>
              <a:rPr lang="en-US" sz="1800" b="1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endParaRPr lang="en-US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APIs or other supported methods to load the transformed data into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ETL and its Application in Data Warehouses">
            <a:extLst>
              <a:ext uri="{FF2B5EF4-FFF2-40B4-BE49-F238E27FC236}">
                <a16:creationId xmlns:a16="http://schemas.microsoft.com/office/drawing/2014/main" id="{A8BBAFE8-D10A-37DC-9DFB-D1470822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560" y="1834968"/>
            <a:ext cx="3252866" cy="318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0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7CDB-A466-D17D-634D-860B98A0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to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F796-901A-C8C2-121A-15962B382074}"/>
              </a:ext>
            </a:extLst>
          </p:cNvPr>
          <p:cNvSpPr txBox="1"/>
          <p:nvPr/>
        </p:nvSpPr>
        <p:spPr>
          <a:xfrm>
            <a:off x="1439317" y="929898"/>
            <a:ext cx="832461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Code Snippet for Data Loading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Mixpanel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6FD884-5F96-4B57-4701-CC4C86AA6ADC}"/>
              </a:ext>
            </a:extLst>
          </p:cNvPr>
          <p:cNvSpPr/>
          <p:nvPr/>
        </p:nvSpPr>
        <p:spPr>
          <a:xfrm>
            <a:off x="1439317" y="1456841"/>
            <a:ext cx="5066414" cy="5160935"/>
          </a:xfrm>
          <a:prstGeom prst="roundRect">
            <a:avLst/>
          </a:prstGeom>
          <a:solidFill>
            <a:srgbClr val="EAD0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import requests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import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'YOUR_API_KEY’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data = {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'event': '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your_event_name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',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'properties': {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distinct_id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': '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user_id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',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'token':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api_key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'property1': 'value1',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'property2': 'value2'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DCF3A2-6110-8AE1-A659-041FF9BCCE29}"/>
              </a:ext>
            </a:extLst>
          </p:cNvPr>
          <p:cNvSpPr/>
          <p:nvPr/>
        </p:nvSpPr>
        <p:spPr>
          <a:xfrm>
            <a:off x="6646108" y="1459636"/>
            <a:ext cx="5426178" cy="5160935"/>
          </a:xfrm>
          <a:prstGeom prst="roundRect">
            <a:avLst/>
          </a:prstGeom>
          <a:solidFill>
            <a:srgbClr val="EAD0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 =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requests.post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'https://api.mixpanel.com/track/',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data=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json.dumps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(data),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headers={'Content-Type': 'application/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'}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print(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response.status_code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response.text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7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DCC-2CD3-6C9E-B9C7-8A315372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1509D-7F0E-D3A2-7178-326783D38CBB}"/>
              </a:ext>
            </a:extLst>
          </p:cNvPr>
          <p:cNvSpPr txBox="1"/>
          <p:nvPr/>
        </p:nvSpPr>
        <p:spPr>
          <a:xfrm>
            <a:off x="1439317" y="1933731"/>
            <a:ext cx="10327962" cy="255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 Data Syncs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Schedule regular data syncs to keep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Mixpanel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up-to-date with the data warehouse.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and Alerts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monitoring and alerts to track data transfer processes and handle errors promptly.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Governance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data governance policies are in place to maintain data quality and compliance.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8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1A3E-04C4-203C-4775-9C2B198F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Useful Links: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E063A-F503-7595-588A-429682F5A846}"/>
              </a:ext>
            </a:extLst>
          </p:cNvPr>
          <p:cNvSpPr txBox="1"/>
          <p:nvPr/>
        </p:nvSpPr>
        <p:spPr>
          <a:xfrm>
            <a:off x="1551963" y="1325461"/>
            <a:ext cx="84393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Mixpanel</a:t>
            </a:r>
            <a:r>
              <a:rPr lang="en-GB"/>
              <a:t> Developer Documentation: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2"/>
              </a:rPr>
              <a:t>https://docs.mixpanel.com/docs/getting-started/what-is-mixpanel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Identifying Users: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3"/>
              </a:rPr>
              <a:t>https://docs.mixpanel.com/docs/tracking/how-tos/identifying-users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Using </a:t>
            </a:r>
            <a:r>
              <a:rPr lang="en-GB" err="1"/>
              <a:t>Javascript</a:t>
            </a:r>
            <a:r>
              <a:rPr lang="en-GB"/>
              <a:t> Identify: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4"/>
              </a:rPr>
              <a:t>https://docs.mixpanel.com/docs/tracking/reference/javascript#setting-profile-properties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Reserved Events Properties: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hlinkClick r:id="rId5"/>
              </a:rPr>
              <a:t>https://docs.mixpanel.com/docs/tracking/how-tos/events-and-properties#reserved-event-properties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2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73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083E-D5AF-1594-1CA2-8DAD3E5D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9317" y="1260854"/>
            <a:ext cx="7772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understanding of data warehouses and ETL (Extract, Transform, Load)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to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account and API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to the data warehouse platform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Understanding ETL Pipeline. An introduction to phases of ETL… | by  Chaitanya Krishna Kasaraneni | Analytics Vidhya | Medium">
            <a:extLst>
              <a:ext uri="{FF2B5EF4-FFF2-40B4-BE49-F238E27FC236}">
                <a16:creationId xmlns:a16="http://schemas.microsoft.com/office/drawing/2014/main" id="{ED27A116-6106-7A0A-4195-66EE5DBC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563" y="3252865"/>
            <a:ext cx="5861154" cy="34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1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E4F7-853F-F1D4-FC5B-984E92ED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Popular Data Warehouse Integrations with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Mixpanel</a:t>
            </a:r>
            <a:endParaRPr lang="en-US" sz="1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nowflake - JEMS">
            <a:extLst>
              <a:ext uri="{FF2B5EF4-FFF2-40B4-BE49-F238E27FC236}">
                <a16:creationId xmlns:a16="http://schemas.microsoft.com/office/drawing/2014/main" id="{8CEE9368-5BAA-6319-D07C-78DB9A70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3247816"/>
            <a:ext cx="4381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gQuery for Architects &amp; Developers ...">
            <a:extLst>
              <a:ext uri="{FF2B5EF4-FFF2-40B4-BE49-F238E27FC236}">
                <a16:creationId xmlns:a16="http://schemas.microsoft.com/office/drawing/2014/main" id="{0B2A497A-E8FA-671A-DA1E-5F8B8329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35" y="14045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ric + Amazon Redshift | Data Integration">
            <a:extLst>
              <a:ext uri="{FF2B5EF4-FFF2-40B4-BE49-F238E27FC236}">
                <a16:creationId xmlns:a16="http://schemas.microsoft.com/office/drawing/2014/main" id="{D7B59F69-4E5E-A69D-DDEB-E5B2A7BF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67" y="144736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zure Synapse Analytics - Flexmind">
            <a:extLst>
              <a:ext uri="{FF2B5EF4-FFF2-40B4-BE49-F238E27FC236}">
                <a16:creationId xmlns:a16="http://schemas.microsoft.com/office/drawing/2014/main" id="{DE5560D6-7D93-9BD0-6E19-98957DE9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73" y="4669395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A996A36-D28D-07C8-99CC-E290D41B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760" y="464082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4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EAA5C-D959-40DC-C3DD-C6EDD9D6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17" y="441211"/>
            <a:ext cx="6295608" cy="369333"/>
          </a:xfrm>
        </p:spPr>
        <p:txBody>
          <a:bodyPr>
            <a:normAutofit/>
          </a:bodyPr>
          <a:lstStyle/>
          <a:p>
            <a:r>
              <a:rPr lang="en-US" dirty="0"/>
              <a:t>Benefits of </a:t>
            </a:r>
            <a:r>
              <a:rPr lang="en-US" dirty="0" err="1"/>
              <a:t>Mixpanel</a:t>
            </a:r>
            <a:r>
              <a:rPr lang="en-US" dirty="0"/>
              <a:t> Integration with Data 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9AC1E9-CE80-8F38-A751-BAF7194D55A6}"/>
              </a:ext>
            </a:extLst>
          </p:cNvPr>
          <p:cNvSpPr txBox="1"/>
          <p:nvPr/>
        </p:nvSpPr>
        <p:spPr>
          <a:xfrm>
            <a:off x="1573967" y="1109272"/>
            <a:ext cx="10163331" cy="15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Consolidation of data from multiple sources</a:t>
            </a:r>
            <a:endParaRPr lang="en-US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Enhanced data analysis and reporting capabilities</a:t>
            </a:r>
            <a:endParaRPr lang="en-US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Improved data quality and consistency</a:t>
            </a:r>
            <a:endParaRPr lang="en-US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Scalable storage solutions</a:t>
            </a:r>
          </a:p>
        </p:txBody>
      </p:sp>
      <p:pic>
        <p:nvPicPr>
          <p:cNvPr id="46" name="Picture 45" descr="Blog Post Image">
            <a:extLst>
              <a:ext uri="{FF2B5EF4-FFF2-40B4-BE49-F238E27FC236}">
                <a16:creationId xmlns:a16="http://schemas.microsoft.com/office/drawing/2014/main" id="{2F0772D1-0EE0-1EDB-CE9B-91F365C8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67" y="2818152"/>
            <a:ext cx="7989756" cy="3717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28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Apache Airflow - Wikipedia">
            <a:extLst>
              <a:ext uri="{FF2B5EF4-FFF2-40B4-BE49-F238E27FC236}">
                <a16:creationId xmlns:a16="http://schemas.microsoft.com/office/drawing/2014/main" id="{8FE1FBA9-FE58-6A00-3807-5FA13EF9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22" y="5181821"/>
            <a:ext cx="2309932" cy="8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tillion Logo PNG vector in SVG, PDF ...">
            <a:extLst>
              <a:ext uri="{FF2B5EF4-FFF2-40B4-BE49-F238E27FC236}">
                <a16:creationId xmlns:a16="http://schemas.microsoft.com/office/drawing/2014/main" id="{6707E48C-BC87-EFF5-2D2F-797497D6D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79" y="329616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T | Stitch">
            <a:extLst>
              <a:ext uri="{FF2B5EF4-FFF2-40B4-BE49-F238E27FC236}">
                <a16:creationId xmlns:a16="http://schemas.microsoft.com/office/drawing/2014/main" id="{38243132-AB62-A5AA-3AB0-0E852B02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68" y="5181821"/>
            <a:ext cx="2613151" cy="7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SV Upload tool – How to import CSVs ...">
            <a:extLst>
              <a:ext uri="{FF2B5EF4-FFF2-40B4-BE49-F238E27FC236}">
                <a16:creationId xmlns:a16="http://schemas.microsoft.com/office/drawing/2014/main" id="{E7A3F80B-8532-97DE-A220-3CE38CBA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17" y="3657117"/>
            <a:ext cx="2952750" cy="10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44DE6-83D0-2012-C646-F0BA412A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Integration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A7B8A-4E08-5CFC-F5F5-95F6123B7133}"/>
              </a:ext>
            </a:extLst>
          </p:cNvPr>
          <p:cNvSpPr txBox="1"/>
          <p:nvPr/>
        </p:nvSpPr>
        <p:spPr>
          <a:xfrm>
            <a:off x="1439317" y="839452"/>
            <a:ext cx="10043149" cy="279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1: Preparation</a:t>
            </a:r>
          </a:p>
          <a:p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b="1" kern="100" dirty="0">
                <a:solidFill>
                  <a:srgbClr val="FF7557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800" b="1" kern="100" dirty="0">
                <a:solidFill>
                  <a:srgbClr val="FF75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dentify Data Requirements</a:t>
            </a:r>
            <a:endParaRPr lang="en-US" sz="1800" kern="100" dirty="0">
              <a:solidFill>
                <a:srgbClr val="FF755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Determine the data that needs to be imported/exported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1800" kern="100" dirty="0">
              <a:solidFill>
                <a:srgbClr val="FF755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b="1" kern="100" dirty="0">
                <a:solidFill>
                  <a:srgbClr val="FF75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Choose ETL Tools (if applicable)</a:t>
            </a:r>
            <a:endParaRPr lang="en-US" sz="1800" kern="100" dirty="0">
              <a:solidFill>
                <a:srgbClr val="FF755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0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6A07-D538-7CA7-B791-B26BFE41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Integration Steps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3D9D1-0691-8811-F063-FE16A4CDDCAB}"/>
              </a:ext>
            </a:extLst>
          </p:cNvPr>
          <p:cNvSpPr txBox="1"/>
          <p:nvPr/>
        </p:nvSpPr>
        <p:spPr>
          <a:xfrm>
            <a:off x="1439317" y="1307493"/>
            <a:ext cx="9038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2: Access and Permissions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Common Permissions Needed: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EB07CA-FF1E-C03C-CC89-A47E9AE7802B}"/>
              </a:ext>
            </a:extLst>
          </p:cNvPr>
          <p:cNvSpPr/>
          <p:nvPr/>
        </p:nvSpPr>
        <p:spPr>
          <a:xfrm>
            <a:off x="1439317" y="2544582"/>
            <a:ext cx="6700342" cy="3166672"/>
          </a:xfrm>
          <a:prstGeom prst="roundRect">
            <a:avLst/>
          </a:prstGeom>
          <a:solidFill>
            <a:srgbClr val="EAD0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api_key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"YOUR_API_KEY",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read_scope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true,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write_scope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true,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admin_scope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true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823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15F7-A36C-9D9E-624D-3EC27C8F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Integration Steps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8ABD-F3D2-6D2F-80D0-D6683AC9B878}"/>
              </a:ext>
            </a:extLst>
          </p:cNvPr>
          <p:cNvSpPr txBox="1"/>
          <p:nvPr/>
        </p:nvSpPr>
        <p:spPr>
          <a:xfrm>
            <a:off x="1439317" y="854441"/>
            <a:ext cx="102979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Step 3: Configuration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Connections:</a:t>
            </a:r>
          </a:p>
          <a:p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the data warehouse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Mixpanel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75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Schema Mapping</a:t>
            </a:r>
            <a:endParaRPr lang="en-US" b="1" dirty="0">
              <a:solidFill>
                <a:srgbClr val="FF7557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FF7557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rom the source to the destination</a:t>
            </a:r>
          </a:p>
          <a:p>
            <a:endParaRPr lang="en-US" sz="16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1BD708-564A-CCF6-A08F-2E39FDCE9E2B}"/>
              </a:ext>
            </a:extLst>
          </p:cNvPr>
          <p:cNvSpPr/>
          <p:nvPr/>
        </p:nvSpPr>
        <p:spPr>
          <a:xfrm>
            <a:off x="1484287" y="3339060"/>
            <a:ext cx="7299949" cy="3256612"/>
          </a:xfrm>
          <a:prstGeom prst="roundRect">
            <a:avLst/>
          </a:prstGeom>
          <a:solidFill>
            <a:srgbClr val="EAD0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warehouse_table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mixpanel_events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"columns":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event_name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"event",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event_time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"timestamp",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 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user_id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": "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distinct_id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   "properties": "properties"  }</a:t>
            </a:r>
            <a:r>
              <a:rPr lang="en-US" kern="1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}</a:t>
            </a:r>
            <a:r>
              <a:rPr lang="en-US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	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2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84D97E7-C21B-57C7-4149-52C510F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43" y="278313"/>
            <a:ext cx="40302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B4F49-2100-8A7F-7852-210E4750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12842-D2C0-F80D-FF1B-8E496288A077}"/>
              </a:ext>
            </a:extLst>
          </p:cNvPr>
          <p:cNvSpPr txBox="1"/>
          <p:nvPr/>
        </p:nvSpPr>
        <p:spPr>
          <a:xfrm>
            <a:off x="1439317" y="1798820"/>
            <a:ext cx="61157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Pipelines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75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Paid Add-On for Exporting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Mixpanel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Events to Cloud </a:t>
            </a:r>
          </a:p>
          <a:p>
            <a:pPr>
              <a:buClr>
                <a:schemeClr val="tx1"/>
              </a:buClr>
            </a:pP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Storage or Data Warehouses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Two-step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Configuring the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Starting the export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B029-E422-7039-97A4-66551EF5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</a:t>
            </a:r>
            <a:r>
              <a:rPr lang="en-US" dirty="0" err="1"/>
              <a:t>Mixpanel</a:t>
            </a:r>
            <a:r>
              <a:rPr lang="en-US" dirty="0"/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8C275-FDA7-9B34-60BB-C8CD48C26B80}"/>
              </a:ext>
            </a:extLst>
          </p:cNvPr>
          <p:cNvSpPr txBox="1"/>
          <p:nvPr/>
        </p:nvSpPr>
        <p:spPr>
          <a:xfrm>
            <a:off x="1439317" y="1079292"/>
            <a:ext cx="10133090" cy="508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both Raw and Schematized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Raw Pipelines export events as JSON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Schematized Pipelines organize events into tables with schemas based on event history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Configuration</a:t>
            </a:r>
            <a:endParaRPr lang="en-US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kern="100" dirty="0">
                <a:solidFill>
                  <a:srgbClr val="FF75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Raw Pipelines: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Export events as JSON to a cloud storage bucket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Hourly exports: &lt;BUCKET_NAME&gt;/&lt;PATH_PREFIX&gt;/&lt;MIXPANEL_PROJECT_ID&gt;/&lt;YEAR&gt;/&lt;MONTH&gt;/&lt;DAY&gt;/&lt;HOUR&gt;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Daily exports: &lt;BUCKET_NAME&gt;/&lt;PATH_PREFIX&gt;/&lt;MIXPANEL_PROJECT_ID&gt;/&lt;YEAR&gt;/&lt;MONTH&gt;/&lt;DAY&gt;/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full_day</a:t>
            </a:r>
            <a:endParaRPr lang="en-US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A83EE68-DA06-2E0B-9ED5-ECEF8F70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19" y="5186050"/>
            <a:ext cx="59436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921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177f317a-97e7-4a11-85a4-11249bffad2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7C724C1823D40937CA90301AA9827" ma:contentTypeVersion="17" ma:contentTypeDescription="Create a new document." ma:contentTypeScope="" ma:versionID="d0d5f327515836aab1d91522b7b29daf">
  <xsd:schema xmlns:xsd="http://www.w3.org/2001/XMLSchema" xmlns:xs="http://www.w3.org/2001/XMLSchema" xmlns:p="http://schemas.microsoft.com/office/2006/metadata/properties" xmlns:ns2="3ad6cd1f-8be5-4bb0-8c59-e1da982da4a3" xmlns:ns3="51630e61-660d-4b60-a15d-d7b8b41521ad" targetNamespace="http://schemas.microsoft.com/office/2006/metadata/properties" ma:root="true" ma:fieldsID="37d1090dee00d95ad601baf02fdd0e2b" ns2:_="" ns3:_="">
    <xsd:import namespace="3ad6cd1f-8be5-4bb0-8c59-e1da982da4a3"/>
    <xsd:import namespace="51630e61-660d-4b60-a15d-d7b8b4152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_Flow_SignoffStatus" minOccurs="0"/>
                <xsd:element ref="ns3:TaxKeywordTaxHTField" minOccurs="0"/>
                <xsd:element ref="ns2:ReviewDat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6cd1f-8be5-4bb0-8c59-e1da982da4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84b69f8-d33f-420e-bb0c-7527664f8e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9" nillable="true" ma:displayName="Sign-off status" ma:internalName="Sign_x002d_off_x0020_status">
      <xsd:simpleType>
        <xsd:restriction base="dms:Text"/>
      </xsd:simpleType>
    </xsd:element>
    <xsd:element name="ReviewDate" ma:index="22" nillable="true" ma:displayName="Review Date" ma:description="Date Document requires review " ma:format="DateOnly" ma:internalName="ReviewDate">
      <xsd:simpleType>
        <xsd:restriction base="dms:DateTim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630e61-660d-4b60-a15d-d7b8b41521a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ab2b60a-de5b-42ca-8da8-c86a6cdb9c90}" ma:internalName="TaxCatchAll" ma:showField="CatchAllData" ma:web="51630e61-660d-4b60-a15d-d7b8b41521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1" nillable="true" ma:taxonomy="true" ma:internalName="TaxKeywordTaxHTField" ma:taxonomyFieldName="TaxKeyword" ma:displayName="Enterprise Keywords" ma:fieldId="{23f27201-bee3-471e-b2e7-b64fd8b7ca38}" ma:taxonomyMulti="true" ma:sspId="484b69f8-d33f-420e-bb0c-7527664f8ee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51630e61-660d-4b60-a15d-d7b8b41521ad">
      <Terms xmlns="http://schemas.microsoft.com/office/infopath/2007/PartnerControls"/>
    </TaxKeywordTaxHTField>
    <lcf76f155ced4ddcb4097134ff3c332f xmlns="3ad6cd1f-8be5-4bb0-8c59-e1da982da4a3">
      <Terms xmlns="http://schemas.microsoft.com/office/infopath/2007/PartnerControls"/>
    </lcf76f155ced4ddcb4097134ff3c332f>
    <TaxCatchAll xmlns="51630e61-660d-4b60-a15d-d7b8b41521ad" xsi:nil="true"/>
    <ReviewDate xmlns="3ad6cd1f-8be5-4bb0-8c59-e1da982da4a3" xsi:nil="true"/>
    <_Flow_SignoffStatus xmlns="3ad6cd1f-8be5-4bb0-8c59-e1da982da4a3" xsi:nil="true"/>
    <SharedWithUsers xmlns="51630e61-660d-4b60-a15d-d7b8b41521ad">
      <UserInfo>
        <DisplayName>Luke Cann</DisplayName>
        <AccountId>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A67717D-3543-4D78-8146-F0B52CD5B5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E09A1-BF95-4935-AC77-63F6D925B5D9}">
  <ds:schemaRefs>
    <ds:schemaRef ds:uri="3ad6cd1f-8be5-4bb0-8c59-e1da982da4a3"/>
    <ds:schemaRef ds:uri="51630e61-660d-4b60-a15d-d7b8b41521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826B9F3-2C9B-4E7B-A593-C8DC6D955344}">
  <ds:schemaRefs>
    <ds:schemaRef ds:uri="3ad6cd1f-8be5-4bb0-8c59-e1da982da4a3"/>
    <ds:schemaRef ds:uri="51630e61-660d-4b60-a15d-d7b8b41521a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1000</Words>
  <Application>Microsoft Office PowerPoint</Application>
  <PresentationFormat>Widescreen</PresentationFormat>
  <Paragraphs>182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Consolas</vt:lpstr>
      <vt:lpstr>Helvetica Neue</vt:lpstr>
      <vt:lpstr>Nunito Sans</vt:lpstr>
      <vt:lpstr>Roboto Mono</vt:lpstr>
      <vt:lpstr>Times New Roman</vt:lpstr>
      <vt:lpstr>1_Office Theme</vt:lpstr>
      <vt:lpstr>Mixpanel Integration with Data Warehouses</vt:lpstr>
      <vt:lpstr>Prerequisites</vt:lpstr>
      <vt:lpstr>Popular Data Warehouse Integrations with Mixpanel</vt:lpstr>
      <vt:lpstr>Benefits of Mixpanel Integration with Data Warehouse</vt:lpstr>
      <vt:lpstr>General Integration Steps</vt:lpstr>
      <vt:lpstr>General Integration Steps cont.</vt:lpstr>
      <vt:lpstr>General Integration Steps cont.</vt:lpstr>
      <vt:lpstr>Exporting Data from Mixpanel</vt:lpstr>
      <vt:lpstr>Exporting Data from Mixpanel cont.</vt:lpstr>
      <vt:lpstr>Exporting Data from Mixpanel cont.</vt:lpstr>
      <vt:lpstr>Exporting Data from Mixpanel cont.</vt:lpstr>
      <vt:lpstr>Exporting Data from Mixpanel cont.</vt:lpstr>
      <vt:lpstr>Exporting Data from Mixpanel cont.</vt:lpstr>
      <vt:lpstr>Exporting Data from Mixpanel cont.</vt:lpstr>
      <vt:lpstr>Importing Data to Mixpanel</vt:lpstr>
      <vt:lpstr>Importing Data to Mixpanel cont.</vt:lpstr>
      <vt:lpstr>Best Practices</vt:lpstr>
      <vt:lpstr>Useful Links: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Ego Set-up</dc:title>
  <dc:creator>Luke Cann</dc:creator>
  <cp:lastModifiedBy>HP</cp:lastModifiedBy>
  <cp:revision>53</cp:revision>
  <dcterms:created xsi:type="dcterms:W3CDTF">2023-01-20T05:42:52Z</dcterms:created>
  <dcterms:modified xsi:type="dcterms:W3CDTF">2024-06-25T06:25:16Z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0x010100C517C724C1823D40937CA90301AA9827</vt:lpwstr>
  </property>
  <property fmtid="{D5CDD505-2E9C-101B-9397-08002B2CF9AE}" pid="3" name="TaxKeyword">
    <vt:lpwstr/>
  </property>
  <property fmtid="{D5CDD505-2E9C-101B-9397-08002B2CF9AE}" pid="4" name="MediaServiceImageTags">
    <vt:lpwstr/>
  </property>
</Properties>
</file>